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8" r:id="rId6"/>
    <p:sldId id="257" r:id="rId7"/>
    <p:sldId id="277" r:id="rId8"/>
    <p:sldId id="273" r:id="rId9"/>
    <p:sldId id="279" r:id="rId10"/>
    <p:sldId id="261" r:id="rId11"/>
    <p:sldId id="260" r:id="rId12"/>
    <p:sldId id="278" r:id="rId13"/>
    <p:sldId id="258" r:id="rId14"/>
    <p:sldId id="262"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62" autoAdjust="0"/>
    <p:restoredTop sz="93447" autoAdjust="0"/>
  </p:normalViewPr>
  <p:slideViewPr>
    <p:cSldViewPr snapToGrid="0">
      <p:cViewPr varScale="1">
        <p:scale>
          <a:sx n="59" d="100"/>
          <a:sy n="59" d="100"/>
        </p:scale>
        <p:origin x="780"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xley, Francesca" userId="3fc72504-ac7b-4de6-8baf-bcf51700bf5d" providerId="ADAL" clId="{84576363-23C0-44D3-AB1F-AFF8345AAAC8}"/>
    <pc:docChg chg="undo custSel addSld delSld modSld sldOrd">
      <pc:chgData name="Oxley, Francesca" userId="3fc72504-ac7b-4de6-8baf-bcf51700bf5d" providerId="ADAL" clId="{84576363-23C0-44D3-AB1F-AFF8345AAAC8}" dt="2026-09-15T08:44:34.214" v="133"/>
      <pc:docMkLst>
        <pc:docMk/>
      </pc:docMkLst>
      <pc:sldChg chg="addSp delSp modSp mod ord">
        <pc:chgData name="Oxley, Francesca" userId="3fc72504-ac7b-4de6-8baf-bcf51700bf5d" providerId="ADAL" clId="{84576363-23C0-44D3-AB1F-AFF8345AAAC8}" dt="2026-09-15T08:44:34.214" v="133"/>
        <pc:sldMkLst>
          <pc:docMk/>
          <pc:sldMk cId="3460786118" sldId="256"/>
        </pc:sldMkLst>
        <pc:spChg chg="mod">
          <ac:chgData name="Oxley, Francesca" userId="3fc72504-ac7b-4de6-8baf-bcf51700bf5d" providerId="ADAL" clId="{84576363-23C0-44D3-AB1F-AFF8345AAAC8}" dt="2026-09-10T13:09:43.045" v="27" actId="26606"/>
          <ac:spMkLst>
            <pc:docMk/>
            <pc:sldMk cId="3460786118" sldId="256"/>
            <ac:spMk id="2" creationId="{2569C8F8-D6EE-C95F-0AD6-78990EF384E6}"/>
          </ac:spMkLst>
        </pc:spChg>
        <pc:spChg chg="mod">
          <ac:chgData name="Oxley, Francesca" userId="3fc72504-ac7b-4de6-8baf-bcf51700bf5d" providerId="ADAL" clId="{84576363-23C0-44D3-AB1F-AFF8345AAAC8}" dt="2026-09-10T13:09:43.045" v="27" actId="26606"/>
          <ac:spMkLst>
            <pc:docMk/>
            <pc:sldMk cId="3460786118" sldId="256"/>
            <ac:spMk id="3" creationId="{EDC44F7F-7E00-5969-E387-D52A5D270EA5}"/>
          </ac:spMkLst>
        </pc:spChg>
        <pc:spChg chg="add del">
          <ac:chgData name="Oxley, Francesca" userId="3fc72504-ac7b-4de6-8baf-bcf51700bf5d" providerId="ADAL" clId="{84576363-23C0-44D3-AB1F-AFF8345AAAC8}" dt="2026-09-10T13:09:43.045" v="27" actId="26606"/>
          <ac:spMkLst>
            <pc:docMk/>
            <pc:sldMk cId="3460786118" sldId="256"/>
            <ac:spMk id="55" creationId="{F0A604E4-7307-451C-93BE-F1F7E1BF3BF8}"/>
          </ac:spMkLst>
        </pc:spChg>
        <pc:spChg chg="add del">
          <ac:chgData name="Oxley, Francesca" userId="3fc72504-ac7b-4de6-8baf-bcf51700bf5d" providerId="ADAL" clId="{84576363-23C0-44D3-AB1F-AFF8345AAAC8}" dt="2026-09-10T13:09:43.045" v="27" actId="26606"/>
          <ac:spMkLst>
            <pc:docMk/>
            <pc:sldMk cId="3460786118" sldId="256"/>
            <ac:spMk id="57" creationId="{402F5C38-C747-4173-ABBF-656E39E82130}"/>
          </ac:spMkLst>
        </pc:spChg>
        <pc:spChg chg="add del">
          <ac:chgData name="Oxley, Francesca" userId="3fc72504-ac7b-4de6-8baf-bcf51700bf5d" providerId="ADAL" clId="{84576363-23C0-44D3-AB1F-AFF8345AAAC8}" dt="2026-09-10T13:09:43.045" v="27" actId="26606"/>
          <ac:spMkLst>
            <pc:docMk/>
            <pc:sldMk cId="3460786118" sldId="256"/>
            <ac:spMk id="58" creationId="{E37EECFC-A684-4391-AE85-4CDAF5565F61}"/>
          </ac:spMkLst>
        </pc:spChg>
        <pc:picChg chg="mod">
          <ac:chgData name="Oxley, Francesca" userId="3fc72504-ac7b-4de6-8baf-bcf51700bf5d" providerId="ADAL" clId="{84576363-23C0-44D3-AB1F-AFF8345AAAC8}" dt="2026-09-10T13:12:11.539" v="43" actId="1076"/>
          <ac:picMkLst>
            <pc:docMk/>
            <pc:sldMk cId="3460786118" sldId="256"/>
            <ac:picMk id="4" creationId="{0862CF0B-6293-62D5-7D4B-6097E0799D5F}"/>
          </ac:picMkLst>
        </pc:picChg>
        <pc:picChg chg="add mod">
          <ac:chgData name="Oxley, Francesca" userId="3fc72504-ac7b-4de6-8baf-bcf51700bf5d" providerId="ADAL" clId="{84576363-23C0-44D3-AB1F-AFF8345AAAC8}" dt="2026-09-10T13:09:56.522" v="31" actId="1076"/>
          <ac:picMkLst>
            <pc:docMk/>
            <pc:sldMk cId="3460786118" sldId="256"/>
            <ac:picMk id="7" creationId="{893F9486-E703-755B-9D9D-C974BFE961B2}"/>
          </ac:picMkLst>
        </pc:picChg>
        <pc:picChg chg="add mod">
          <ac:chgData name="Oxley, Francesca" userId="3fc72504-ac7b-4de6-8baf-bcf51700bf5d" providerId="ADAL" clId="{84576363-23C0-44D3-AB1F-AFF8345AAAC8}" dt="2026-09-10T13:12:09.445" v="42" actId="1076"/>
          <ac:picMkLst>
            <pc:docMk/>
            <pc:sldMk cId="3460786118" sldId="256"/>
            <ac:picMk id="11" creationId="{766566D5-FF1C-90E2-8BAB-5200802D681C}"/>
          </ac:picMkLst>
        </pc:picChg>
        <pc:picChg chg="add mod">
          <ac:chgData name="Oxley, Francesca" userId="3fc72504-ac7b-4de6-8baf-bcf51700bf5d" providerId="ADAL" clId="{84576363-23C0-44D3-AB1F-AFF8345AAAC8}" dt="2026-09-10T13:10:17.081" v="34" actId="14100"/>
          <ac:picMkLst>
            <pc:docMk/>
            <pc:sldMk cId="3460786118" sldId="256"/>
            <ac:picMk id="13" creationId="{B6DD5B46-62FC-D187-B0F7-3F1F32B50347}"/>
          </ac:picMkLst>
        </pc:picChg>
        <pc:picChg chg="add mod modCrop">
          <ac:chgData name="Oxley, Francesca" userId="3fc72504-ac7b-4de6-8baf-bcf51700bf5d" providerId="ADAL" clId="{84576363-23C0-44D3-AB1F-AFF8345AAAC8}" dt="2026-09-10T13:12:16.613" v="45" actId="14100"/>
          <ac:picMkLst>
            <pc:docMk/>
            <pc:sldMk cId="3460786118" sldId="256"/>
            <ac:picMk id="16" creationId="{F74A58D7-451A-4B3D-C9D1-635A58142CE2}"/>
          </ac:picMkLst>
        </pc:picChg>
      </pc:sldChg>
      <pc:sldChg chg="modSp mod">
        <pc:chgData name="Oxley, Francesca" userId="3fc72504-ac7b-4de6-8baf-bcf51700bf5d" providerId="ADAL" clId="{84576363-23C0-44D3-AB1F-AFF8345AAAC8}" dt="2026-09-10T13:18:53.537" v="118" actId="27636"/>
        <pc:sldMkLst>
          <pc:docMk/>
          <pc:sldMk cId="1433153912" sldId="261"/>
        </pc:sldMkLst>
        <pc:spChg chg="mod">
          <ac:chgData name="Oxley, Francesca" userId="3fc72504-ac7b-4de6-8baf-bcf51700bf5d" providerId="ADAL" clId="{84576363-23C0-44D3-AB1F-AFF8345AAAC8}" dt="2026-09-10T13:18:53.535" v="117" actId="27636"/>
          <ac:spMkLst>
            <pc:docMk/>
            <pc:sldMk cId="1433153912" sldId="261"/>
            <ac:spMk id="3" creationId="{0144F3E5-F1FC-39F4-4306-D6B991FEA491}"/>
          </ac:spMkLst>
        </pc:spChg>
        <pc:spChg chg="mod">
          <ac:chgData name="Oxley, Francesca" userId="3fc72504-ac7b-4de6-8baf-bcf51700bf5d" providerId="ADAL" clId="{84576363-23C0-44D3-AB1F-AFF8345AAAC8}" dt="2026-09-10T13:18:53.537" v="118" actId="27636"/>
          <ac:spMkLst>
            <pc:docMk/>
            <pc:sldMk cId="1433153912" sldId="261"/>
            <ac:spMk id="4" creationId="{5EF82988-D587-6BB5-E2B6-43AB80C77CB3}"/>
          </ac:spMkLst>
        </pc:spChg>
      </pc:sldChg>
      <pc:sldChg chg="modSp mod">
        <pc:chgData name="Oxley, Francesca" userId="3fc72504-ac7b-4de6-8baf-bcf51700bf5d" providerId="ADAL" clId="{84576363-23C0-44D3-AB1F-AFF8345AAAC8}" dt="2026-09-10T13:18:53.554" v="119" actId="27636"/>
        <pc:sldMkLst>
          <pc:docMk/>
          <pc:sldMk cId="3853864097" sldId="262"/>
        </pc:sldMkLst>
        <pc:spChg chg="mod">
          <ac:chgData name="Oxley, Francesca" userId="3fc72504-ac7b-4de6-8baf-bcf51700bf5d" providerId="ADAL" clId="{84576363-23C0-44D3-AB1F-AFF8345AAAC8}" dt="2026-09-10T13:18:53.554" v="119" actId="27636"/>
          <ac:spMkLst>
            <pc:docMk/>
            <pc:sldMk cId="3853864097" sldId="262"/>
            <ac:spMk id="6" creationId="{FAAEF38C-B20B-592F-40FB-7D7F4FDF6B66}"/>
          </ac:spMkLst>
        </pc:spChg>
      </pc:sldChg>
      <pc:sldChg chg="addSp delSp modSp mod">
        <pc:chgData name="Oxley, Francesca" userId="3fc72504-ac7b-4de6-8baf-bcf51700bf5d" providerId="ADAL" clId="{84576363-23C0-44D3-AB1F-AFF8345AAAC8}" dt="2026-09-10T13:20:22.043" v="125" actId="14100"/>
        <pc:sldMkLst>
          <pc:docMk/>
          <pc:sldMk cId="2437520574" sldId="273"/>
        </pc:sldMkLst>
        <pc:picChg chg="add mod">
          <ac:chgData name="Oxley, Francesca" userId="3fc72504-ac7b-4de6-8baf-bcf51700bf5d" providerId="ADAL" clId="{84576363-23C0-44D3-AB1F-AFF8345AAAC8}" dt="2026-09-10T13:20:22.043" v="125" actId="14100"/>
          <ac:picMkLst>
            <pc:docMk/>
            <pc:sldMk cId="2437520574" sldId="273"/>
            <ac:picMk id="4" creationId="{54D2FA5E-A20E-4E4C-23A9-500B7B847813}"/>
          </ac:picMkLst>
        </pc:picChg>
      </pc:sldChg>
      <pc:sldChg chg="addSp delSp modSp mod">
        <pc:chgData name="Oxley, Francesca" userId="3fc72504-ac7b-4de6-8baf-bcf51700bf5d" providerId="ADAL" clId="{84576363-23C0-44D3-AB1F-AFF8345AAAC8}" dt="2026-09-10T13:16:45.128" v="116" actId="20577"/>
        <pc:sldMkLst>
          <pc:docMk/>
          <pc:sldMk cId="1796749909" sldId="277"/>
        </pc:sldMkLst>
        <pc:spChg chg="mod">
          <ac:chgData name="Oxley, Francesca" userId="3fc72504-ac7b-4de6-8baf-bcf51700bf5d" providerId="ADAL" clId="{84576363-23C0-44D3-AB1F-AFF8345AAAC8}" dt="2026-09-10T13:16:45.128" v="116" actId="20577"/>
          <ac:spMkLst>
            <pc:docMk/>
            <pc:sldMk cId="1796749909" sldId="277"/>
            <ac:spMk id="4" creationId="{30627C6D-B2C3-359F-6731-6FE0037DFC83}"/>
          </ac:spMkLst>
        </pc:spChg>
        <pc:picChg chg="add mod">
          <ac:chgData name="Oxley, Francesca" userId="3fc72504-ac7b-4de6-8baf-bcf51700bf5d" providerId="ADAL" clId="{84576363-23C0-44D3-AB1F-AFF8345AAAC8}" dt="2026-09-10T13:15:18.114" v="51" actId="1076"/>
          <ac:picMkLst>
            <pc:docMk/>
            <pc:sldMk cId="1796749909" sldId="277"/>
            <ac:picMk id="6" creationId="{8FC4ED91-11AF-A696-3EDF-5361EB13ACE0}"/>
          </ac:picMkLst>
        </pc:picChg>
      </pc:sldChg>
      <pc:sldChg chg="addSp delSp modSp add mod setBg delDesignElem">
        <pc:chgData name="Oxley, Francesca" userId="3fc72504-ac7b-4de6-8baf-bcf51700bf5d" providerId="ADAL" clId="{84576363-23C0-44D3-AB1F-AFF8345AAAC8}" dt="2026-09-10T13:20:45.340" v="131" actId="14100"/>
        <pc:sldMkLst>
          <pc:docMk/>
          <pc:sldMk cId="309457570" sldId="279"/>
        </pc:sldMkLst>
        <pc:picChg chg="add mod">
          <ac:chgData name="Oxley, Francesca" userId="3fc72504-ac7b-4de6-8baf-bcf51700bf5d" providerId="ADAL" clId="{84576363-23C0-44D3-AB1F-AFF8345AAAC8}" dt="2026-09-10T13:20:45.340" v="131" actId="14100"/>
          <ac:picMkLst>
            <pc:docMk/>
            <pc:sldMk cId="309457570" sldId="279"/>
            <ac:picMk id="3" creationId="{D99C9CBB-CE31-3FC1-CB52-F2E3D45F2B4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C5C29-53C9-D7F0-5495-FB1452D0AF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FCC0C26-7A6E-AF47-CA84-D4CA688C51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73069BF-F6DF-3EC5-3133-CE1244B6B212}"/>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5" name="Footer Placeholder 4">
            <a:extLst>
              <a:ext uri="{FF2B5EF4-FFF2-40B4-BE49-F238E27FC236}">
                <a16:creationId xmlns:a16="http://schemas.microsoft.com/office/drawing/2014/main" id="{0505190F-C380-8741-D943-507F068501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3352B4-3038-5517-62F4-1D0A96C143A9}"/>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793201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E561D-173F-AF5A-12B3-8E84F8C5792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ED74CF-089F-4749-49D2-75CFC46F01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9DCD1F-A20C-201F-5BE1-F62BDE73A91E}"/>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5" name="Footer Placeholder 4">
            <a:extLst>
              <a:ext uri="{FF2B5EF4-FFF2-40B4-BE49-F238E27FC236}">
                <a16:creationId xmlns:a16="http://schemas.microsoft.com/office/drawing/2014/main" id="{0D22FC40-3CA9-3AA9-FF3B-5D1E9D0155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6E70A0-85FE-2F4C-553D-9A79C4D73D8A}"/>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680329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7BA-3A74-9198-ACCE-8BC175C62E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9FE787-3E9C-37F5-61EB-DBF502871F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D892A7-479E-1A2E-9E6B-4D786A9DDEC3}"/>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5" name="Footer Placeholder 4">
            <a:extLst>
              <a:ext uri="{FF2B5EF4-FFF2-40B4-BE49-F238E27FC236}">
                <a16:creationId xmlns:a16="http://schemas.microsoft.com/office/drawing/2014/main" id="{4BD25067-2FE0-6398-96BE-AC22448C60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023878-D87A-44C3-19B2-587C534320A9}"/>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78636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08AE-67DA-C155-A482-3A659A4124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58F2D4-5AFA-F22F-F1E4-61252F7A7A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8FA3E1A-0922-FA1C-7B05-00B31D9E0E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7E9C840-B0F4-0CCB-C273-727D9BBB31D6}"/>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6" name="Footer Placeholder 5">
            <a:extLst>
              <a:ext uri="{FF2B5EF4-FFF2-40B4-BE49-F238E27FC236}">
                <a16:creationId xmlns:a16="http://schemas.microsoft.com/office/drawing/2014/main" id="{F3746D25-363F-ACFB-6E07-A97A30B855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B889CE-9E46-2A16-673F-C45CE9FA5D09}"/>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3594148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9741B-6318-FBB2-8CF4-39999527816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BD64A5-E620-E3EF-2C3D-3649437C3D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D2BB90-BA96-F79B-10B5-9FB312FCB0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7230041-FC9A-ECB0-01C1-1330AA3DB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552033-D3FA-50B9-8954-B836BA4F18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A9D6AE-4A8D-3156-013B-F13A455E167F}"/>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8" name="Footer Placeholder 7">
            <a:extLst>
              <a:ext uri="{FF2B5EF4-FFF2-40B4-BE49-F238E27FC236}">
                <a16:creationId xmlns:a16="http://schemas.microsoft.com/office/drawing/2014/main" id="{2506F2D4-FFF8-DD13-6536-43BF7BBD6F8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F952F6C-419D-E073-7820-60B54F4A60B4}"/>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842213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E97F-3B91-22ED-E3EE-656EA132CF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5D56BF4-0598-97D8-E9B2-06EE269B056F}"/>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4" name="Footer Placeholder 3">
            <a:extLst>
              <a:ext uri="{FF2B5EF4-FFF2-40B4-BE49-F238E27FC236}">
                <a16:creationId xmlns:a16="http://schemas.microsoft.com/office/drawing/2014/main" id="{14135A8B-C8E5-9E80-882B-0D2168D5D0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79DA66E-5982-DD4A-B27E-5AC87E452819}"/>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533183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D96E28-6D5A-69B9-6280-368482F7ECED}"/>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3" name="Footer Placeholder 2">
            <a:extLst>
              <a:ext uri="{FF2B5EF4-FFF2-40B4-BE49-F238E27FC236}">
                <a16:creationId xmlns:a16="http://schemas.microsoft.com/office/drawing/2014/main" id="{600CD0D8-49C0-03A4-34E5-9E2B192139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98C74A7-3CE4-5EB1-376C-A90112845088}"/>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732019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C384F-EF83-CD9C-30CE-F529661165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2200E6C-1ED5-BBEE-942A-6A1B867522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337226E-1505-4D8D-9AAF-299DAD6C19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28A2F-D71E-A6B8-BE1C-9052AFAB9C86}"/>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6" name="Footer Placeholder 5">
            <a:extLst>
              <a:ext uri="{FF2B5EF4-FFF2-40B4-BE49-F238E27FC236}">
                <a16:creationId xmlns:a16="http://schemas.microsoft.com/office/drawing/2014/main" id="{0ADCA3A2-2976-C6E6-17C4-DFE4485E7C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E618EA-03B3-26E1-B96F-A768DDFC26E5}"/>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1794765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CC54C-9D85-7410-C72B-D421A82B85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ED075B-54C0-12DB-3B63-3B45195168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1CDDAA6-CDD5-FB54-8142-36B737779C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8C4AB6-26F5-3A98-6E05-C193CC108DC2}"/>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6" name="Footer Placeholder 5">
            <a:extLst>
              <a:ext uri="{FF2B5EF4-FFF2-40B4-BE49-F238E27FC236}">
                <a16:creationId xmlns:a16="http://schemas.microsoft.com/office/drawing/2014/main" id="{89E99A2D-9490-56BB-E85F-55113E7ABF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1E5856-EA57-A98A-5397-59FA90A7AD54}"/>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3515351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7502F-5F91-4AAB-D3B8-C7177E502F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A08C93A-D60D-B4F5-5DF4-C26D21ECE1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D2E29C-AF46-58E5-73E1-980467EB3151}"/>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5" name="Footer Placeholder 4">
            <a:extLst>
              <a:ext uri="{FF2B5EF4-FFF2-40B4-BE49-F238E27FC236}">
                <a16:creationId xmlns:a16="http://schemas.microsoft.com/office/drawing/2014/main" id="{FB2C73ED-F9A9-6A4A-047F-137E8B9D08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B739FD-A6F1-B7A9-B4CA-58B89F072DB0}"/>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699482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FDB035-AD7D-868E-F080-5BF3A1A77B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2697EF-41BE-54E9-3E2E-AEB1B2CD5C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FB1671-72E6-B9FF-6049-F2D8A1155FCF}"/>
              </a:ext>
            </a:extLst>
          </p:cNvPr>
          <p:cNvSpPr>
            <a:spLocks noGrp="1"/>
          </p:cNvSpPr>
          <p:nvPr>
            <p:ph type="dt" sz="half" idx="10"/>
          </p:nvPr>
        </p:nvSpPr>
        <p:spPr/>
        <p:txBody>
          <a:bodyPr/>
          <a:lstStyle/>
          <a:p>
            <a:fld id="{6ED58A34-F32A-40B9-B168-FA52C7557AA2}" type="datetimeFigureOut">
              <a:rPr lang="en-GB" smtClean="0"/>
              <a:t>15/09/2026</a:t>
            </a:fld>
            <a:endParaRPr lang="en-GB"/>
          </a:p>
        </p:txBody>
      </p:sp>
      <p:sp>
        <p:nvSpPr>
          <p:cNvPr id="5" name="Footer Placeholder 4">
            <a:extLst>
              <a:ext uri="{FF2B5EF4-FFF2-40B4-BE49-F238E27FC236}">
                <a16:creationId xmlns:a16="http://schemas.microsoft.com/office/drawing/2014/main" id="{43BA2FAD-DE86-71A0-E5D1-6AEF335950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4555A-BA0B-B1BC-C964-BA8751C03136}"/>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879022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D52A18-5961-1546-CCA3-14C016D7BB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8ABECE1C-B9C6-CE8D-D5A9-6E1C1A7F44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F55081B9-8861-58B3-04FD-0EDC34AF2E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mic Sans MS" panose="030F0702030302020204" pitchFamily="66" charset="0"/>
              </a:defRPr>
            </a:lvl1pPr>
          </a:lstStyle>
          <a:p>
            <a:fld id="{6ED58A34-F32A-40B9-B168-FA52C7557AA2}" type="datetimeFigureOut">
              <a:rPr lang="en-GB" smtClean="0"/>
              <a:pPr/>
              <a:t>15/09/2026</a:t>
            </a:fld>
            <a:endParaRPr lang="en-GB" dirty="0"/>
          </a:p>
        </p:txBody>
      </p:sp>
      <p:sp>
        <p:nvSpPr>
          <p:cNvPr id="5" name="Footer Placeholder 4">
            <a:extLst>
              <a:ext uri="{FF2B5EF4-FFF2-40B4-BE49-F238E27FC236}">
                <a16:creationId xmlns:a16="http://schemas.microsoft.com/office/drawing/2014/main" id="{21760EF9-AFE2-E8C0-B63E-0A22D863CD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omic Sans MS" panose="030F0702030302020204" pitchFamily="66" charset="0"/>
              </a:defRPr>
            </a:lvl1pPr>
          </a:lstStyle>
          <a:p>
            <a:endParaRPr lang="en-GB" dirty="0"/>
          </a:p>
        </p:txBody>
      </p:sp>
      <p:sp>
        <p:nvSpPr>
          <p:cNvPr id="6" name="Slide Number Placeholder 5">
            <a:extLst>
              <a:ext uri="{FF2B5EF4-FFF2-40B4-BE49-F238E27FC236}">
                <a16:creationId xmlns:a16="http://schemas.microsoft.com/office/drawing/2014/main" id="{81BB6A02-DE1B-2668-80CE-B17D38162D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omic Sans MS" panose="030F0702030302020204" pitchFamily="66" charset="0"/>
              </a:defRPr>
            </a:lvl1pPr>
          </a:lstStyle>
          <a:p>
            <a:fld id="{3ED3A957-771E-417B-9380-38AB50AD1356}" type="slidenum">
              <a:rPr lang="en-GB" smtClean="0"/>
              <a:pPr/>
              <a:t>‹#›</a:t>
            </a:fld>
            <a:endParaRPr lang="en-GB" dirty="0"/>
          </a:p>
        </p:txBody>
      </p:sp>
    </p:spTree>
    <p:extLst>
      <p:ext uri="{BB962C8B-B14F-4D97-AF65-F5344CB8AC3E}">
        <p14:creationId xmlns:p14="http://schemas.microsoft.com/office/powerpoint/2010/main" val="2706299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omic Sans MS" panose="030F0702030302020204" pitchFamily="66"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mic Sans MS" panose="030F0702030302020204" pitchFamily="66"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mic Sans MS" panose="030F0702030302020204" pitchFamily="66"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mic Sans MS" panose="030F0702030302020204" pitchFamily="66"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hyperlink" Target="mailto:sspp.year3and4@taw.org.uk" TargetMode="Externa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nspcc.org.uk/keeping-children-safe/online-safety/" TargetMode="External"/><Relationship Id="rId1" Type="http://schemas.openxmlformats.org/officeDocument/2006/relationships/slideLayout" Target="../slideLayouts/slideLayout4.xml"/><Relationship Id="rId5" Type="http://schemas.openxmlformats.org/officeDocument/2006/relationships/image" Target="../media/image15.tmp"/><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26">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56" name="Rectangle 28">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57" name="Rectangle 30">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58" name="Rectangle 32">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pic>
        <p:nvPicPr>
          <p:cNvPr id="4" name="Picture 3">
            <a:extLst>
              <a:ext uri="{FF2B5EF4-FFF2-40B4-BE49-F238E27FC236}">
                <a16:creationId xmlns:a16="http://schemas.microsoft.com/office/drawing/2014/main" id="{0862CF0B-6293-62D5-7D4B-6097E0799D5F}"/>
              </a:ext>
            </a:extLst>
          </p:cNvPr>
          <p:cNvPicPr>
            <a:picLocks noChangeAspect="1"/>
          </p:cNvPicPr>
          <p:nvPr/>
        </p:nvPicPr>
        <p:blipFill rotWithShape="1">
          <a:blip r:embed="rId2"/>
          <a:srcRect l="4567" r="3166" b="2"/>
          <a:stretch/>
        </p:blipFill>
        <p:spPr>
          <a:xfrm>
            <a:off x="4901778" y="2963289"/>
            <a:ext cx="2119313" cy="2300288"/>
          </a:xfrm>
          <a:prstGeom prst="rect">
            <a:avLst/>
          </a:prstGeom>
        </p:spPr>
      </p:pic>
      <p:sp>
        <p:nvSpPr>
          <p:cNvPr id="2" name="Title 1">
            <a:extLst>
              <a:ext uri="{FF2B5EF4-FFF2-40B4-BE49-F238E27FC236}">
                <a16:creationId xmlns:a16="http://schemas.microsoft.com/office/drawing/2014/main" id="{2569C8F8-D6EE-C95F-0AD6-78990EF384E6}"/>
              </a:ext>
            </a:extLst>
          </p:cNvPr>
          <p:cNvSpPr>
            <a:spLocks noGrp="1"/>
          </p:cNvSpPr>
          <p:nvPr>
            <p:ph type="ctrTitle"/>
          </p:nvPr>
        </p:nvSpPr>
        <p:spPr>
          <a:xfrm>
            <a:off x="699714" y="5490971"/>
            <a:ext cx="6962072" cy="1159200"/>
          </a:xfrm>
        </p:spPr>
        <p:txBody>
          <a:bodyPr anchor="ctr">
            <a:normAutofit/>
          </a:bodyPr>
          <a:lstStyle/>
          <a:p>
            <a:pPr algn="l"/>
            <a:r>
              <a:rPr lang="en-GB" sz="4000">
                <a:solidFill>
                  <a:srgbClr val="FFFFFF"/>
                </a:solidFill>
              </a:rPr>
              <a:t>Meet the Teacher…</a:t>
            </a:r>
            <a:endParaRPr lang="en-GB" sz="4000" dirty="0">
              <a:solidFill>
                <a:srgbClr val="FFFFFF"/>
              </a:solidFill>
            </a:endParaRPr>
          </a:p>
        </p:txBody>
      </p:sp>
      <p:sp>
        <p:nvSpPr>
          <p:cNvPr id="3" name="Subtitle 2">
            <a:extLst>
              <a:ext uri="{FF2B5EF4-FFF2-40B4-BE49-F238E27FC236}">
                <a16:creationId xmlns:a16="http://schemas.microsoft.com/office/drawing/2014/main" id="{EDC44F7F-7E00-5969-E387-D52A5D270EA5}"/>
              </a:ext>
            </a:extLst>
          </p:cNvPr>
          <p:cNvSpPr>
            <a:spLocks noGrp="1"/>
          </p:cNvSpPr>
          <p:nvPr>
            <p:ph type="subTitle" idx="1"/>
          </p:nvPr>
        </p:nvSpPr>
        <p:spPr>
          <a:xfrm>
            <a:off x="8456522" y="5633765"/>
            <a:ext cx="3408555" cy="873612"/>
          </a:xfrm>
        </p:spPr>
        <p:txBody>
          <a:bodyPr anchor="ctr">
            <a:normAutofit/>
          </a:bodyPr>
          <a:lstStyle/>
          <a:p>
            <a:pPr algn="l"/>
            <a:r>
              <a:rPr lang="en-GB" sz="2000">
                <a:solidFill>
                  <a:srgbClr val="FFFFFF"/>
                </a:solidFill>
              </a:rPr>
              <a:t>Welcome to Year 3 and 4</a:t>
            </a:r>
            <a:endParaRPr lang="en-GB" sz="2000" dirty="0">
              <a:solidFill>
                <a:srgbClr val="FFFFFF"/>
              </a:solidFill>
            </a:endParaRPr>
          </a:p>
        </p:txBody>
      </p:sp>
      <p:pic>
        <p:nvPicPr>
          <p:cNvPr id="7" name="Picture 6">
            <a:extLst>
              <a:ext uri="{FF2B5EF4-FFF2-40B4-BE49-F238E27FC236}">
                <a16:creationId xmlns:a16="http://schemas.microsoft.com/office/drawing/2014/main" id="{893F9486-E703-755B-9D9D-C974BFE961B2}"/>
              </a:ext>
            </a:extLst>
          </p:cNvPr>
          <p:cNvPicPr>
            <a:picLocks noChangeAspect="1"/>
          </p:cNvPicPr>
          <p:nvPr/>
        </p:nvPicPr>
        <p:blipFill>
          <a:blip r:embed="rId3"/>
          <a:stretch>
            <a:fillRect/>
          </a:stretch>
        </p:blipFill>
        <p:spPr>
          <a:xfrm>
            <a:off x="172971" y="39659"/>
            <a:ext cx="3642454" cy="2745638"/>
          </a:xfrm>
          <a:prstGeom prst="rect">
            <a:avLst/>
          </a:prstGeom>
        </p:spPr>
      </p:pic>
      <p:pic>
        <p:nvPicPr>
          <p:cNvPr id="11" name="Picture 10">
            <a:extLst>
              <a:ext uri="{FF2B5EF4-FFF2-40B4-BE49-F238E27FC236}">
                <a16:creationId xmlns:a16="http://schemas.microsoft.com/office/drawing/2014/main" id="{766566D5-FF1C-90E2-8BAB-5200802D681C}"/>
              </a:ext>
            </a:extLst>
          </p:cNvPr>
          <p:cNvPicPr>
            <a:picLocks noChangeAspect="1"/>
          </p:cNvPicPr>
          <p:nvPr/>
        </p:nvPicPr>
        <p:blipFill>
          <a:blip r:embed="rId4"/>
          <a:stretch>
            <a:fillRect/>
          </a:stretch>
        </p:blipFill>
        <p:spPr>
          <a:xfrm>
            <a:off x="4224285" y="79351"/>
            <a:ext cx="3474300" cy="2665217"/>
          </a:xfrm>
          <a:prstGeom prst="rect">
            <a:avLst/>
          </a:prstGeom>
        </p:spPr>
      </p:pic>
      <p:pic>
        <p:nvPicPr>
          <p:cNvPr id="13" name="Picture 12">
            <a:extLst>
              <a:ext uri="{FF2B5EF4-FFF2-40B4-BE49-F238E27FC236}">
                <a16:creationId xmlns:a16="http://schemas.microsoft.com/office/drawing/2014/main" id="{B6DD5B46-62FC-D187-B0F7-3F1F32B50347}"/>
              </a:ext>
            </a:extLst>
          </p:cNvPr>
          <p:cNvPicPr>
            <a:picLocks noChangeAspect="1"/>
          </p:cNvPicPr>
          <p:nvPr/>
        </p:nvPicPr>
        <p:blipFill>
          <a:blip r:embed="rId5"/>
          <a:stretch>
            <a:fillRect/>
          </a:stretch>
        </p:blipFill>
        <p:spPr>
          <a:xfrm>
            <a:off x="172970" y="2824955"/>
            <a:ext cx="3642453" cy="2696503"/>
          </a:xfrm>
          <a:prstGeom prst="rect">
            <a:avLst/>
          </a:prstGeom>
        </p:spPr>
      </p:pic>
      <p:pic>
        <p:nvPicPr>
          <p:cNvPr id="16" name="Picture 15">
            <a:extLst>
              <a:ext uri="{FF2B5EF4-FFF2-40B4-BE49-F238E27FC236}">
                <a16:creationId xmlns:a16="http://schemas.microsoft.com/office/drawing/2014/main" id="{F74A58D7-451A-4B3D-C9D1-635A58142CE2}"/>
              </a:ext>
            </a:extLst>
          </p:cNvPr>
          <p:cNvPicPr>
            <a:picLocks noChangeAspect="1"/>
          </p:cNvPicPr>
          <p:nvPr/>
        </p:nvPicPr>
        <p:blipFill>
          <a:blip r:embed="rId6"/>
          <a:srcRect l="13433" t="10090" r="4292" b="-203"/>
          <a:stretch>
            <a:fillRect/>
          </a:stretch>
        </p:blipFill>
        <p:spPr>
          <a:xfrm>
            <a:off x="8115296" y="227375"/>
            <a:ext cx="3474300" cy="4724522"/>
          </a:xfrm>
          <a:prstGeom prst="rect">
            <a:avLst/>
          </a:prstGeom>
        </p:spPr>
      </p:pic>
    </p:spTree>
    <p:extLst>
      <p:ext uri="{BB962C8B-B14F-4D97-AF65-F5344CB8AC3E}">
        <p14:creationId xmlns:p14="http://schemas.microsoft.com/office/powerpoint/2010/main" val="346078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2" name="Title 1">
            <a:extLst>
              <a:ext uri="{FF2B5EF4-FFF2-40B4-BE49-F238E27FC236}">
                <a16:creationId xmlns:a16="http://schemas.microsoft.com/office/drawing/2014/main" id="{03E972A4-FF17-5FB3-0C9D-768FF69B75C7}"/>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n-US" sz="6000" kern="1200" dirty="0">
                <a:solidFill>
                  <a:schemeClr val="tx1"/>
                </a:solidFill>
                <a:ea typeface="+mj-ea"/>
                <a:cs typeface="+mj-cs"/>
              </a:rPr>
              <a:t>Our Mission statement </a:t>
            </a:r>
          </a:p>
        </p:txBody>
      </p:sp>
      <p:grpSp>
        <p:nvGrpSpPr>
          <p:cNvPr id="13" name="Group 12">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4" name="Straight Connector 13">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grpSp>
      <p:sp>
        <p:nvSpPr>
          <p:cNvPr id="17" name="Rectangle 16">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pic>
        <p:nvPicPr>
          <p:cNvPr id="6" name="Picture 5" descr="A white candle with orange flame on top of it&#10;&#10;Description automatically generated">
            <a:extLst>
              <a:ext uri="{FF2B5EF4-FFF2-40B4-BE49-F238E27FC236}">
                <a16:creationId xmlns:a16="http://schemas.microsoft.com/office/drawing/2014/main" id="{6D96676F-F3E0-8930-138C-751CE2C547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0582" y="557360"/>
            <a:ext cx="3928810" cy="5632704"/>
          </a:xfrm>
          <a:prstGeom prst="rect">
            <a:avLst/>
          </a:prstGeom>
        </p:spPr>
      </p:pic>
    </p:spTree>
    <p:extLst>
      <p:ext uri="{BB962C8B-B14F-4D97-AF65-F5344CB8AC3E}">
        <p14:creationId xmlns:p14="http://schemas.microsoft.com/office/powerpoint/2010/main" val="2441476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2" name="Title 1">
            <a:extLst>
              <a:ext uri="{FF2B5EF4-FFF2-40B4-BE49-F238E27FC236}">
                <a16:creationId xmlns:a16="http://schemas.microsoft.com/office/drawing/2014/main" id="{EDB02429-14B8-CE12-BD87-DC123C05C44E}"/>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n-US" sz="6000" kern="1200" dirty="0">
                <a:solidFill>
                  <a:schemeClr val="tx1"/>
                </a:solidFill>
                <a:ea typeface="+mj-ea"/>
                <a:cs typeface="+mj-cs"/>
              </a:rPr>
              <a:t>Our School Values</a:t>
            </a:r>
          </a:p>
        </p:txBody>
      </p:sp>
      <p:grpSp>
        <p:nvGrpSpPr>
          <p:cNvPr id="29" name="Group 28">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gr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pic>
        <p:nvPicPr>
          <p:cNvPr id="8" name="Content Placeholder 7" descr="A blue circle with white text&#10;&#10;Description automatically generated">
            <a:extLst>
              <a:ext uri="{FF2B5EF4-FFF2-40B4-BE49-F238E27FC236}">
                <a16:creationId xmlns:a16="http://schemas.microsoft.com/office/drawing/2014/main" id="{73A734DE-D7B3-E886-3BB0-FB9D959E3EA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100" r="352" b="3"/>
          <a:stretch/>
        </p:blipFill>
        <p:spPr>
          <a:xfrm>
            <a:off x="5640572" y="577776"/>
            <a:ext cx="5608830" cy="5591871"/>
          </a:xfrm>
          <a:prstGeom prst="rect">
            <a:avLst/>
          </a:prstGeom>
        </p:spPr>
      </p:pic>
    </p:spTree>
    <p:extLst>
      <p:ext uri="{BB962C8B-B14F-4D97-AF65-F5344CB8AC3E}">
        <p14:creationId xmlns:p14="http://schemas.microsoft.com/office/powerpoint/2010/main" val="4156355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2CE2-3D83-4761-4B73-B181A30E5BA9}"/>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GB" sz="3600" b="1" u="sng" dirty="0"/>
              <a:t>We use a Positive Behaviour policy </a:t>
            </a:r>
            <a:endParaRPr lang="en-US" sz="3600" b="1" u="sng" kern="1200" dirty="0">
              <a:solidFill>
                <a:schemeClr val="tx1"/>
              </a:solidFill>
              <a:ea typeface="+mj-ea"/>
              <a:cs typeface="+mj-cs"/>
            </a:endParaRPr>
          </a:p>
        </p:txBody>
      </p:sp>
      <p:sp>
        <p:nvSpPr>
          <p:cNvPr id="4" name="TextBox 3">
            <a:extLst>
              <a:ext uri="{FF2B5EF4-FFF2-40B4-BE49-F238E27FC236}">
                <a16:creationId xmlns:a16="http://schemas.microsoft.com/office/drawing/2014/main" id="{30627C6D-B2C3-359F-6731-6FE0037DFC83}"/>
              </a:ext>
            </a:extLst>
          </p:cNvPr>
          <p:cNvSpPr txBox="1"/>
          <p:nvPr/>
        </p:nvSpPr>
        <p:spPr>
          <a:xfrm>
            <a:off x="410817" y="5457221"/>
            <a:ext cx="11370365" cy="1754326"/>
          </a:xfrm>
          <a:prstGeom prst="rect">
            <a:avLst/>
          </a:prstGeom>
          <a:noFill/>
        </p:spPr>
        <p:txBody>
          <a:bodyPr wrap="square">
            <a:spAutoFit/>
          </a:bodyPr>
          <a:lstStyle/>
          <a:p>
            <a:r>
              <a:rPr lang="en-GB" dirty="0">
                <a:latin typeface="Comic Sans MS" panose="030F0702030302020204" pitchFamily="66" charset="0"/>
              </a:rPr>
              <a:t>Your first point of call would be to speak to me or another member of Year 6 team in person or by telephone. </a:t>
            </a:r>
          </a:p>
          <a:p>
            <a:r>
              <a:rPr lang="en-GB" dirty="0">
                <a:latin typeface="Comic Sans MS" panose="030F0702030302020204" pitchFamily="66" charset="0"/>
              </a:rPr>
              <a:t>Please call the school office at the earliest opportunity to arrange a telephone conversation of F2F meeting. </a:t>
            </a:r>
          </a:p>
          <a:p>
            <a:r>
              <a:rPr lang="en-GB" dirty="0">
                <a:latin typeface="Comic Sans MS" panose="030F0702030302020204" pitchFamily="66" charset="0"/>
              </a:rPr>
              <a:t>If you prefer, please email me at</a:t>
            </a:r>
            <a:r>
              <a:rPr lang="en-GB" b="1" dirty="0">
                <a:latin typeface="Comic Sans MS" panose="030F0702030302020204" pitchFamily="66" charset="0"/>
              </a:rPr>
              <a:t> </a:t>
            </a:r>
            <a:r>
              <a:rPr lang="en-GB" b="1" dirty="0">
                <a:latin typeface="Comic Sans MS" panose="030F0702030302020204" pitchFamily="66" charset="0"/>
                <a:hlinkClick r:id="rId2"/>
              </a:rPr>
              <a:t>sspp.year3and4@taw.org.uk</a:t>
            </a:r>
            <a:endParaRPr lang="en-GB" b="1" dirty="0">
              <a:latin typeface="Comic Sans MS" panose="030F0702030302020204" pitchFamily="66" charset="0"/>
            </a:endParaRPr>
          </a:p>
          <a:p>
            <a:endParaRPr lang="en-GB" b="1" dirty="0">
              <a:latin typeface="Comic Sans MS" panose="030F0702030302020204" pitchFamily="66" charset="0"/>
            </a:endParaRPr>
          </a:p>
        </p:txBody>
      </p:sp>
      <p:sp>
        <p:nvSpPr>
          <p:cNvPr id="7" name="TextBox 6">
            <a:extLst>
              <a:ext uri="{FF2B5EF4-FFF2-40B4-BE49-F238E27FC236}">
                <a16:creationId xmlns:a16="http://schemas.microsoft.com/office/drawing/2014/main" id="{C7FCC1B0-3063-A83A-390D-C2EE27C79FF0}"/>
              </a:ext>
            </a:extLst>
          </p:cNvPr>
          <p:cNvSpPr txBox="1"/>
          <p:nvPr/>
        </p:nvSpPr>
        <p:spPr>
          <a:xfrm>
            <a:off x="1081376" y="1660688"/>
            <a:ext cx="4079424" cy="369332"/>
          </a:xfrm>
          <a:prstGeom prst="rect">
            <a:avLst/>
          </a:prstGeom>
          <a:noFill/>
        </p:spPr>
        <p:txBody>
          <a:bodyPr wrap="square">
            <a:spAutoFit/>
          </a:bodyPr>
          <a:lstStyle/>
          <a:p>
            <a:r>
              <a:rPr lang="en-GB" b="1" dirty="0">
                <a:latin typeface="Comic Sans MS" panose="030F0702030302020204" pitchFamily="66" charset="0"/>
              </a:rPr>
              <a:t>Our school values: </a:t>
            </a:r>
          </a:p>
        </p:txBody>
      </p:sp>
      <p:sp>
        <p:nvSpPr>
          <p:cNvPr id="8" name="TextBox 7">
            <a:extLst>
              <a:ext uri="{FF2B5EF4-FFF2-40B4-BE49-F238E27FC236}">
                <a16:creationId xmlns:a16="http://schemas.microsoft.com/office/drawing/2014/main" id="{2826E2C5-5EF3-0BA3-7650-049716F9D7F2}"/>
              </a:ext>
            </a:extLst>
          </p:cNvPr>
          <p:cNvSpPr txBox="1"/>
          <p:nvPr/>
        </p:nvSpPr>
        <p:spPr>
          <a:xfrm>
            <a:off x="4723219" y="2362451"/>
            <a:ext cx="1372780" cy="369332"/>
          </a:xfrm>
          <a:prstGeom prst="rect">
            <a:avLst/>
          </a:prstGeom>
          <a:noFill/>
        </p:spPr>
        <p:txBody>
          <a:bodyPr wrap="square">
            <a:spAutoFit/>
          </a:bodyPr>
          <a:lstStyle/>
          <a:p>
            <a:r>
              <a:rPr lang="en-GB" b="1" dirty="0">
                <a:latin typeface="Comic Sans MS" panose="030F0702030302020204" pitchFamily="66" charset="0"/>
              </a:rPr>
              <a:t>Rewards: </a:t>
            </a:r>
          </a:p>
        </p:txBody>
      </p:sp>
      <p:sp>
        <p:nvSpPr>
          <p:cNvPr id="10" name="TextBox 9">
            <a:extLst>
              <a:ext uri="{FF2B5EF4-FFF2-40B4-BE49-F238E27FC236}">
                <a16:creationId xmlns:a16="http://schemas.microsoft.com/office/drawing/2014/main" id="{27B3E1C3-2AF0-E701-8AD2-8977E1460CA2}"/>
              </a:ext>
            </a:extLst>
          </p:cNvPr>
          <p:cNvSpPr txBox="1"/>
          <p:nvPr/>
        </p:nvSpPr>
        <p:spPr>
          <a:xfrm>
            <a:off x="8502755" y="1763902"/>
            <a:ext cx="3278428" cy="3693319"/>
          </a:xfrm>
          <a:prstGeom prst="rect">
            <a:avLst/>
          </a:prstGeom>
          <a:noFill/>
        </p:spPr>
        <p:txBody>
          <a:bodyPr wrap="square">
            <a:spAutoFit/>
          </a:bodyPr>
          <a:lstStyle/>
          <a:p>
            <a:r>
              <a:rPr lang="en-GB" b="1" dirty="0">
                <a:latin typeface="Comic Sans MS" panose="030F0702030302020204" pitchFamily="66" charset="0"/>
              </a:rPr>
              <a:t>Sanctions:</a:t>
            </a:r>
          </a:p>
          <a:p>
            <a:endParaRPr lang="en-GB" b="1" dirty="0">
              <a:latin typeface="Comic Sans MS" panose="030F0702030302020204" pitchFamily="66" charset="0"/>
            </a:endParaRPr>
          </a:p>
          <a:p>
            <a:r>
              <a:rPr lang="en-GB" dirty="0">
                <a:latin typeface="Comic Sans MS" panose="030F0702030302020204" pitchFamily="66" charset="0"/>
              </a:rPr>
              <a:t>The focus is on praising the behaviour we want to see.</a:t>
            </a:r>
          </a:p>
          <a:p>
            <a:r>
              <a:rPr lang="en-GB" dirty="0">
                <a:latin typeface="Comic Sans MS" panose="030F0702030302020204" pitchFamily="66" charset="0"/>
              </a:rPr>
              <a:t>Where sanctions are needed steps are taken with care and consideration, taking individual needs into account where necessary.   We use a child-centred approach to discipline. What works for one child, may not work for another. </a:t>
            </a:r>
            <a:endParaRPr lang="en-GB" b="1" dirty="0">
              <a:latin typeface="Comic Sans MS" panose="030F0702030302020204" pitchFamily="66" charset="0"/>
            </a:endParaRPr>
          </a:p>
        </p:txBody>
      </p:sp>
      <p:pic>
        <p:nvPicPr>
          <p:cNvPr id="12" name="Content Placeholder 7" descr="A blue circle with white text&#10;&#10;Description automatically generated">
            <a:extLst>
              <a:ext uri="{FF2B5EF4-FFF2-40B4-BE49-F238E27FC236}">
                <a16:creationId xmlns:a16="http://schemas.microsoft.com/office/drawing/2014/main" id="{B8A0A403-6B77-86DF-9895-7A74A7C53BEC}"/>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100" r="352" b="3"/>
          <a:stretch/>
        </p:blipFill>
        <p:spPr>
          <a:xfrm>
            <a:off x="859664" y="2235414"/>
            <a:ext cx="3157464" cy="3147917"/>
          </a:xfrm>
          <a:prstGeom prst="rect">
            <a:avLst/>
          </a:prstGeom>
        </p:spPr>
      </p:pic>
      <p:pic>
        <p:nvPicPr>
          <p:cNvPr id="6" name="Picture 5">
            <a:extLst>
              <a:ext uri="{FF2B5EF4-FFF2-40B4-BE49-F238E27FC236}">
                <a16:creationId xmlns:a16="http://schemas.microsoft.com/office/drawing/2014/main" id="{8FC4ED91-11AF-A696-3EDF-5361EB13ACE0}"/>
              </a:ext>
            </a:extLst>
          </p:cNvPr>
          <p:cNvPicPr>
            <a:picLocks noChangeAspect="1"/>
          </p:cNvPicPr>
          <p:nvPr/>
        </p:nvPicPr>
        <p:blipFill>
          <a:blip r:embed="rId4"/>
          <a:stretch>
            <a:fillRect/>
          </a:stretch>
        </p:blipFill>
        <p:spPr>
          <a:xfrm>
            <a:off x="4312885" y="2957376"/>
            <a:ext cx="4189870" cy="2159757"/>
          </a:xfrm>
          <a:prstGeom prst="rect">
            <a:avLst/>
          </a:prstGeom>
        </p:spPr>
      </p:pic>
    </p:spTree>
    <p:extLst>
      <p:ext uri="{BB962C8B-B14F-4D97-AF65-F5344CB8AC3E}">
        <p14:creationId xmlns:p14="http://schemas.microsoft.com/office/powerpoint/2010/main" val="1796749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Comic Sans MS" panose="030F0702030302020204" pitchFamily="66" charset="0"/>
            </a:endParaRPr>
          </a:p>
        </p:txBody>
      </p:sp>
      <p:pic>
        <p:nvPicPr>
          <p:cNvPr id="4" name="Picture 3">
            <a:extLst>
              <a:ext uri="{FF2B5EF4-FFF2-40B4-BE49-F238E27FC236}">
                <a16:creationId xmlns:a16="http://schemas.microsoft.com/office/drawing/2014/main" id="{54D2FA5E-A20E-4E4C-23A9-500B7B847813}"/>
              </a:ext>
            </a:extLst>
          </p:cNvPr>
          <p:cNvPicPr>
            <a:picLocks noChangeAspect="1"/>
          </p:cNvPicPr>
          <p:nvPr/>
        </p:nvPicPr>
        <p:blipFill>
          <a:blip r:embed="rId2"/>
          <a:stretch>
            <a:fillRect/>
          </a:stretch>
        </p:blipFill>
        <p:spPr>
          <a:xfrm>
            <a:off x="536272" y="103753"/>
            <a:ext cx="10036478" cy="6460117"/>
          </a:xfrm>
          <a:prstGeom prst="rect">
            <a:avLst/>
          </a:prstGeom>
        </p:spPr>
      </p:pic>
    </p:spTree>
    <p:extLst>
      <p:ext uri="{BB962C8B-B14F-4D97-AF65-F5344CB8AC3E}">
        <p14:creationId xmlns:p14="http://schemas.microsoft.com/office/powerpoint/2010/main" val="2437520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070BC-9039-F67B-7C1C-8C531FE9A2B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99C9CBB-CE31-3FC1-CB52-F2E3D45F2B43}"/>
              </a:ext>
            </a:extLst>
          </p:cNvPr>
          <p:cNvPicPr>
            <a:picLocks noChangeAspect="1"/>
          </p:cNvPicPr>
          <p:nvPr/>
        </p:nvPicPr>
        <p:blipFill>
          <a:blip r:embed="rId2"/>
          <a:stretch>
            <a:fillRect/>
          </a:stretch>
        </p:blipFill>
        <p:spPr>
          <a:xfrm>
            <a:off x="844244" y="999085"/>
            <a:ext cx="10512963" cy="1469795"/>
          </a:xfrm>
          <a:prstGeom prst="rect">
            <a:avLst/>
          </a:prstGeom>
        </p:spPr>
      </p:pic>
    </p:spTree>
    <p:extLst>
      <p:ext uri="{BB962C8B-B14F-4D97-AF65-F5344CB8AC3E}">
        <p14:creationId xmlns:p14="http://schemas.microsoft.com/office/powerpoint/2010/main" val="309457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How has the curriculum changed? : </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fontScale="85000" lnSpcReduction="10000"/>
          </a:bodyPr>
          <a:lstStyle/>
          <a:p>
            <a:pPr marL="0" indent="0">
              <a:buNone/>
            </a:pPr>
            <a:r>
              <a:rPr lang="en-GB" dirty="0"/>
              <a:t>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a:xfrm>
            <a:off x="720762" y="1825625"/>
            <a:ext cx="10633038" cy="4667250"/>
          </a:xfrm>
        </p:spPr>
        <p:txBody>
          <a:bodyPr>
            <a:normAutofit fontScale="85000" lnSpcReduction="10000"/>
          </a:bodyPr>
          <a:lstStyle/>
          <a:p>
            <a:pPr>
              <a:lnSpc>
                <a:spcPct val="200000"/>
              </a:lnSpc>
            </a:pPr>
            <a:r>
              <a:rPr lang="en-GB" dirty="0"/>
              <a:t>Standalone history and geography instead on mini adventure – new topics introduced in KS2 </a:t>
            </a:r>
          </a:p>
          <a:p>
            <a:pPr>
              <a:lnSpc>
                <a:spcPct val="200000"/>
              </a:lnSpc>
            </a:pPr>
            <a:r>
              <a:rPr lang="en-GB" dirty="0"/>
              <a:t>In MFL, French has replaced Spanish in KS2</a:t>
            </a:r>
          </a:p>
          <a:p>
            <a:pPr>
              <a:lnSpc>
                <a:spcPct val="200000"/>
              </a:lnSpc>
            </a:pPr>
            <a:r>
              <a:rPr lang="en-GB" dirty="0"/>
              <a:t>Handwriting scheme introduced across the school</a:t>
            </a:r>
          </a:p>
          <a:p>
            <a:pPr>
              <a:lnSpc>
                <a:spcPct val="200000"/>
              </a:lnSpc>
            </a:pPr>
            <a:r>
              <a:rPr lang="en-GB" dirty="0"/>
              <a:t>Spelling scheme introduced in KS2 which follows on ELS phonics in KS1 </a:t>
            </a:r>
          </a:p>
          <a:p>
            <a:endParaRPr lang="en-GB" dirty="0"/>
          </a:p>
          <a:p>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433153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Reading in school and at home</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a:bodyPr>
          <a:lstStyle/>
          <a:p>
            <a:r>
              <a:rPr lang="en-GB" dirty="0"/>
              <a:t>School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p:txBody>
          <a:bodyPr>
            <a:normAutofit/>
          </a:bodyPr>
          <a:lstStyle/>
          <a:p>
            <a:r>
              <a:rPr lang="en-GB" dirty="0"/>
              <a:t>At Home</a:t>
            </a:r>
          </a:p>
        </p:txBody>
      </p:sp>
      <p:pic>
        <p:nvPicPr>
          <p:cNvPr id="5" name="Picture 4">
            <a:extLst>
              <a:ext uri="{FF2B5EF4-FFF2-40B4-BE49-F238E27FC236}">
                <a16:creationId xmlns:a16="http://schemas.microsoft.com/office/drawing/2014/main" id="{93528740-2312-418B-EB66-B8BF50F27EF3}"/>
              </a:ext>
            </a:extLst>
          </p:cNvPr>
          <p:cNvPicPr>
            <a:picLocks noChangeAspect="1"/>
          </p:cNvPicPr>
          <p:nvPr/>
        </p:nvPicPr>
        <p:blipFill>
          <a:blip r:embed="rId2"/>
          <a:stretch>
            <a:fillRect/>
          </a:stretch>
        </p:blipFill>
        <p:spPr>
          <a:xfrm>
            <a:off x="8426548" y="365124"/>
            <a:ext cx="3397273" cy="2083345"/>
          </a:xfrm>
          <a:prstGeom prst="rect">
            <a:avLst/>
          </a:prstGeom>
        </p:spPr>
      </p:pic>
      <p:pic>
        <p:nvPicPr>
          <p:cNvPr id="6" name="Picture 5">
            <a:extLst>
              <a:ext uri="{FF2B5EF4-FFF2-40B4-BE49-F238E27FC236}">
                <a16:creationId xmlns:a16="http://schemas.microsoft.com/office/drawing/2014/main" id="{1C20F5B9-116B-2D62-15BE-A5DE97284D7D}"/>
              </a:ext>
            </a:extLst>
          </p:cNvPr>
          <p:cNvPicPr>
            <a:picLocks noChangeAspect="1"/>
          </p:cNvPicPr>
          <p:nvPr/>
        </p:nvPicPr>
        <p:blipFill>
          <a:blip r:embed="rId3"/>
          <a:stretch>
            <a:fillRect/>
          </a:stretch>
        </p:blipFill>
        <p:spPr>
          <a:xfrm>
            <a:off x="258201" y="4667729"/>
            <a:ext cx="3976174" cy="2013253"/>
          </a:xfrm>
          <a:prstGeom prst="rect">
            <a:avLst/>
          </a:prstGeom>
        </p:spPr>
      </p:pic>
      <p:sp>
        <p:nvSpPr>
          <p:cNvPr id="7" name="TextBox 6">
            <a:extLst>
              <a:ext uri="{FF2B5EF4-FFF2-40B4-BE49-F238E27FC236}">
                <a16:creationId xmlns:a16="http://schemas.microsoft.com/office/drawing/2014/main" id="{51B0E69D-0E9D-461E-9F4D-40FD476A28F1}"/>
              </a:ext>
            </a:extLst>
          </p:cNvPr>
          <p:cNvSpPr txBox="1"/>
          <p:nvPr/>
        </p:nvSpPr>
        <p:spPr>
          <a:xfrm>
            <a:off x="536951" y="2721258"/>
            <a:ext cx="11118097" cy="2585323"/>
          </a:xfrm>
          <a:prstGeom prst="rect">
            <a:avLst/>
          </a:prstGeom>
          <a:noFill/>
        </p:spPr>
        <p:txBody>
          <a:bodyPr wrap="square" rtlCol="0">
            <a:spAutoFit/>
          </a:bodyPr>
          <a:lstStyle/>
          <a:p>
            <a:r>
              <a:rPr lang="en-GB" dirty="0">
                <a:latin typeface="Comic Sans MS" panose="030F0702030302020204" pitchFamily="66" charset="0"/>
              </a:rPr>
              <a:t>Importance of reading: </a:t>
            </a:r>
          </a:p>
          <a:p>
            <a:endParaRPr lang="en-GB" dirty="0">
              <a:latin typeface="Comic Sans MS" panose="030F0702030302020204" pitchFamily="66" charset="0"/>
            </a:endParaRPr>
          </a:p>
          <a:p>
            <a:endParaRPr lang="en-GB" dirty="0">
              <a:latin typeface="Comic Sans MS" panose="030F0702030302020204" pitchFamily="66" charset="0"/>
            </a:endParaRPr>
          </a:p>
          <a:p>
            <a:endParaRPr lang="en-GB" dirty="0">
              <a:latin typeface="Comic Sans MS" panose="030F0702030302020204" pitchFamily="66" charset="0"/>
            </a:endParaRPr>
          </a:p>
          <a:p>
            <a:r>
              <a:rPr lang="en-GB" dirty="0">
                <a:latin typeface="Comic Sans MS" panose="030F0702030302020204" pitchFamily="66" charset="0"/>
              </a:rPr>
              <a:t>Children will be heard read in school during our ERIC reading sessions, but they should be heard read at home too. Please could you indicate if you have heard your child read at home by signing their reading diaries.</a:t>
            </a:r>
          </a:p>
          <a:p>
            <a:endParaRPr lang="en-GB" dirty="0">
              <a:latin typeface="Comic Sans MS" panose="030F0702030302020204" pitchFamily="66" charset="0"/>
            </a:endParaRPr>
          </a:p>
          <a:p>
            <a:r>
              <a:rPr lang="en-GB" dirty="0">
                <a:latin typeface="Comic Sans MS" panose="030F0702030302020204" pitchFamily="66" charset="0"/>
              </a:rPr>
              <a:t> </a:t>
            </a:r>
          </a:p>
        </p:txBody>
      </p:sp>
    </p:spTree>
    <p:extLst>
      <p:ext uri="{BB962C8B-B14F-4D97-AF65-F5344CB8AC3E}">
        <p14:creationId xmlns:p14="http://schemas.microsoft.com/office/powerpoint/2010/main" val="3246515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3760346E-469A-293E-96E8-426BF3BE3F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9989FC-1A93-3D7A-4C28-9E9B97B1B22E}"/>
              </a:ext>
            </a:extLst>
          </p:cNvPr>
          <p:cNvSpPr>
            <a:spLocks noGrp="1"/>
          </p:cNvSpPr>
          <p:nvPr>
            <p:ph type="title"/>
          </p:nvPr>
        </p:nvSpPr>
        <p:spPr/>
        <p:txBody>
          <a:bodyPr/>
          <a:lstStyle/>
          <a:p>
            <a:r>
              <a:rPr lang="en-GB" dirty="0"/>
              <a:t>Homework: </a:t>
            </a:r>
          </a:p>
        </p:txBody>
      </p:sp>
      <p:sp>
        <p:nvSpPr>
          <p:cNvPr id="3" name="Content Placeholder 2">
            <a:extLst>
              <a:ext uri="{FF2B5EF4-FFF2-40B4-BE49-F238E27FC236}">
                <a16:creationId xmlns:a16="http://schemas.microsoft.com/office/drawing/2014/main" id="{72D7D4E3-FC56-1705-A96E-A2AD064A105D}"/>
              </a:ext>
            </a:extLst>
          </p:cNvPr>
          <p:cNvSpPr>
            <a:spLocks noGrp="1"/>
          </p:cNvSpPr>
          <p:nvPr>
            <p:ph sz="half" idx="1"/>
          </p:nvPr>
        </p:nvSpPr>
        <p:spPr/>
        <p:txBody>
          <a:bodyPr>
            <a:normAutofit/>
          </a:bodyPr>
          <a:lstStyle/>
          <a:p>
            <a:pPr marL="0" indent="0">
              <a:buNone/>
            </a:pPr>
            <a:r>
              <a:rPr lang="en-GB" dirty="0"/>
              <a:t> </a:t>
            </a:r>
          </a:p>
        </p:txBody>
      </p:sp>
      <p:sp>
        <p:nvSpPr>
          <p:cNvPr id="4" name="Content Placeholder 3">
            <a:extLst>
              <a:ext uri="{FF2B5EF4-FFF2-40B4-BE49-F238E27FC236}">
                <a16:creationId xmlns:a16="http://schemas.microsoft.com/office/drawing/2014/main" id="{CC37AAA4-5F15-7FF5-85F7-ABAAF66BB5D2}"/>
              </a:ext>
            </a:extLst>
          </p:cNvPr>
          <p:cNvSpPr>
            <a:spLocks noGrp="1"/>
          </p:cNvSpPr>
          <p:nvPr>
            <p:ph sz="half" idx="2"/>
          </p:nvPr>
        </p:nvSpPr>
        <p:spPr>
          <a:xfrm>
            <a:off x="720762" y="1825625"/>
            <a:ext cx="10633038" cy="4667250"/>
          </a:xfrm>
        </p:spPr>
        <p:txBody>
          <a:bodyPr>
            <a:normAutofit/>
          </a:bodyPr>
          <a:lstStyle/>
          <a:p>
            <a:pPr marL="0" indent="0">
              <a:buNone/>
            </a:pPr>
            <a:r>
              <a:rPr lang="en-GB" dirty="0"/>
              <a:t>Weekly homework set on Mathletics </a:t>
            </a:r>
          </a:p>
          <a:p>
            <a:pPr marL="0" indent="0">
              <a:buNone/>
            </a:pPr>
            <a:endParaRPr lang="en-GB" dirty="0"/>
          </a:p>
          <a:p>
            <a:pPr marL="0" indent="0">
              <a:buNone/>
            </a:pPr>
            <a:r>
              <a:rPr lang="en-GB" dirty="0"/>
              <a:t>Spellings will remain in school </a:t>
            </a:r>
          </a:p>
          <a:p>
            <a:pPr marL="0" indent="0">
              <a:buNone/>
            </a:pPr>
            <a:endParaRPr lang="en-GB" dirty="0"/>
          </a:p>
          <a:p>
            <a:pPr marL="0" indent="0">
              <a:buNone/>
            </a:pPr>
            <a:r>
              <a:rPr lang="en-GB" dirty="0"/>
              <a:t>Reading to be dome at home. </a:t>
            </a:r>
          </a:p>
          <a:p>
            <a:pPr marL="0" indent="0">
              <a:buNone/>
            </a:pPr>
            <a:endParaRPr lang="en-GB" dirty="0"/>
          </a:p>
          <a:p>
            <a:pPr marL="0" indent="0">
              <a:buNone/>
            </a:pPr>
            <a:r>
              <a:rPr lang="en-GB" dirty="0"/>
              <a:t>KIRFS – Key instant recall facts- which will be sent home to you and are available on the school website. </a:t>
            </a:r>
          </a:p>
          <a:p>
            <a:pPr marL="0" indent="0">
              <a:buNone/>
            </a:pPr>
            <a:endParaRPr lang="en-GB" dirty="0"/>
          </a:p>
        </p:txBody>
      </p:sp>
    </p:spTree>
    <p:extLst>
      <p:ext uri="{BB962C8B-B14F-4D97-AF65-F5344CB8AC3E}">
        <p14:creationId xmlns:p14="http://schemas.microsoft.com/office/powerpoint/2010/main" val="346740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omic Sans MS" panose="030F0702030302020204" pitchFamily="66" charset="0"/>
            </a:endParaRPr>
          </a:p>
        </p:txBody>
      </p:sp>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a:xfrm>
            <a:off x="838201" y="345810"/>
            <a:ext cx="5120561" cy="1325563"/>
          </a:xfrm>
        </p:spPr>
        <p:txBody>
          <a:bodyPr vert="horz" lIns="91440" tIns="45720" rIns="91440" bIns="45720" rtlCol="0" anchor="ctr">
            <a:normAutofit/>
          </a:bodyPr>
          <a:lstStyle/>
          <a:p>
            <a:r>
              <a:rPr lang="en-US" kern="1200" dirty="0">
                <a:solidFill>
                  <a:schemeClr val="tx1"/>
                </a:solidFill>
                <a:ea typeface="+mj-ea"/>
                <a:cs typeface="+mj-cs"/>
              </a:rPr>
              <a:t>E-safety, online usage and devices </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a:xfrm>
            <a:off x="838201" y="1825625"/>
            <a:ext cx="5092194" cy="4351338"/>
          </a:xfrm>
        </p:spPr>
        <p:txBody>
          <a:bodyPr vert="horz" lIns="91440" tIns="45720" rIns="91440" bIns="45720" rtlCol="0">
            <a:normAutofit/>
          </a:bodyPr>
          <a:lstStyle/>
          <a:p>
            <a:endParaRPr lang="en-US" sz="2600" dirty="0"/>
          </a:p>
          <a:p>
            <a:r>
              <a:rPr lang="en-US" sz="2600" dirty="0">
                <a:hlinkClick r:id="rId2"/>
              </a:rPr>
              <a:t>https://www.nspcc.org.uk/keeping-children-safe/online-safety/</a:t>
            </a:r>
            <a:endParaRPr lang="en-US" sz="2600" dirty="0"/>
          </a:p>
          <a:p>
            <a:endParaRPr lang="en-US" sz="2600" dirty="0"/>
          </a:p>
        </p:txBody>
      </p:sp>
      <p:sp>
        <p:nvSpPr>
          <p:cNvPr id="19" name="Oval 18">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mic Sans MS" panose="030F0702030302020204" pitchFamily="66" charset="0"/>
              <a:ea typeface="+mn-ea"/>
              <a:cs typeface="+mn-cs"/>
            </a:endParaRPr>
          </a:p>
        </p:txBody>
      </p:sp>
      <p:pic>
        <p:nvPicPr>
          <p:cNvPr id="5" name="Content Placeholder 4">
            <a:extLst>
              <a:ext uri="{FF2B5EF4-FFF2-40B4-BE49-F238E27FC236}">
                <a16:creationId xmlns:a16="http://schemas.microsoft.com/office/drawing/2014/main" id="{6F3D3659-06AB-3506-0A06-A4F8DF7DA2AE}"/>
              </a:ext>
            </a:extLst>
          </p:cNvPr>
          <p:cNvPicPr>
            <a:picLocks noGrp="1" noChangeAspect="1"/>
          </p:cNvPicPr>
          <p:nvPr>
            <p:ph sz="half" idx="2"/>
          </p:nvPr>
        </p:nvPicPr>
        <p:blipFill rotWithShape="1">
          <a:blip r:embed="rId3"/>
          <a:srcRect l="8575" r="17928" b="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3" name="Arc 2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Comic Sans MS" panose="030F0702030302020204" pitchFamily="66" charset="0"/>
            </a:endParaRPr>
          </a:p>
        </p:txBody>
      </p:sp>
      <p:pic>
        <p:nvPicPr>
          <p:cNvPr id="6" name="Picture 5">
            <a:extLst>
              <a:ext uri="{FF2B5EF4-FFF2-40B4-BE49-F238E27FC236}">
                <a16:creationId xmlns:a16="http://schemas.microsoft.com/office/drawing/2014/main" id="{7C75EA83-D16B-3642-30D7-C6BD073FB0AF}"/>
              </a:ext>
            </a:extLst>
          </p:cNvPr>
          <p:cNvPicPr>
            <a:picLocks noChangeAspect="1"/>
          </p:cNvPicPr>
          <p:nvPr/>
        </p:nvPicPr>
        <p:blipFill rotWithShape="1">
          <a:blip r:embed="rId4"/>
          <a:srcRect t="17633" r="2" b="21899"/>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7" name="Picture 6" descr="A person holding a phone&#10;&#10;Description automatically generated">
            <a:extLst>
              <a:ext uri="{FF2B5EF4-FFF2-40B4-BE49-F238E27FC236}">
                <a16:creationId xmlns:a16="http://schemas.microsoft.com/office/drawing/2014/main" id="{13FF4367-79D3-B46E-4CD1-22F6B7516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1" y="3981870"/>
            <a:ext cx="5680251" cy="1899120"/>
          </a:xfrm>
          <a:prstGeom prst="rect">
            <a:avLst/>
          </a:prstGeom>
        </p:spPr>
      </p:pic>
    </p:spTree>
    <p:extLst>
      <p:ext uri="{BB962C8B-B14F-4D97-AF65-F5344CB8AC3E}">
        <p14:creationId xmlns:p14="http://schemas.microsoft.com/office/powerpoint/2010/main" val="1872157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Assessment – formative and summative</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a:bodyPr>
          <a:lstStyle/>
          <a:p>
            <a:pPr marL="0" indent="0">
              <a:buNone/>
            </a:pPr>
            <a:r>
              <a:rPr lang="en-GB" dirty="0"/>
              <a:t>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p:txBody>
          <a:bodyPr>
            <a:normAutofit/>
          </a:bodyPr>
          <a:lstStyle/>
          <a:p>
            <a:pPr marL="0" indent="0">
              <a:buNone/>
            </a:pPr>
            <a:r>
              <a:rPr lang="en-GB" dirty="0"/>
              <a:t>Daily Retrieval questions in maths remembering more and dealing with misconceptions. – has learning been embedded. </a:t>
            </a:r>
          </a:p>
          <a:p>
            <a:pPr marL="0" indent="0">
              <a:buNone/>
            </a:pPr>
            <a:endParaRPr lang="en-GB" dirty="0"/>
          </a:p>
          <a:p>
            <a:pPr marL="0" indent="0">
              <a:buNone/>
            </a:pPr>
            <a:r>
              <a:rPr lang="en-GB" dirty="0"/>
              <a:t>Prior learning questions and tasks in all lesson for re-call past learning. </a:t>
            </a:r>
          </a:p>
          <a:p>
            <a:pPr marL="0" indent="0">
              <a:buNone/>
            </a:pPr>
            <a:endParaRPr lang="en-GB" dirty="0"/>
          </a:p>
        </p:txBody>
      </p:sp>
      <p:sp>
        <p:nvSpPr>
          <p:cNvPr id="6" name="Content Placeholder 3">
            <a:extLst>
              <a:ext uri="{FF2B5EF4-FFF2-40B4-BE49-F238E27FC236}">
                <a16:creationId xmlns:a16="http://schemas.microsoft.com/office/drawing/2014/main" id="{FAAEF38C-B20B-592F-40FB-7D7F4FDF6B66}"/>
              </a:ext>
            </a:extLst>
          </p:cNvPr>
          <p:cNvSpPr txBox="1">
            <a:spLocks/>
          </p:cNvSpPr>
          <p:nvPr/>
        </p:nvSpPr>
        <p:spPr>
          <a:xfrm>
            <a:off x="685800" y="1825625"/>
            <a:ext cx="51816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latin typeface="Comic Sans MS" panose="030F0702030302020204" pitchFamily="66" charset="0"/>
              </a:rPr>
              <a:t>Assessment in class:</a:t>
            </a:r>
          </a:p>
          <a:p>
            <a:pPr marL="0" indent="0">
              <a:buFont typeface="Arial" panose="020B0604020202020204" pitchFamily="34" charset="0"/>
              <a:buNone/>
            </a:pPr>
            <a:r>
              <a:rPr lang="en-GB" dirty="0">
                <a:latin typeface="Comic Sans MS" panose="030F0702030302020204" pitchFamily="66" charset="0"/>
              </a:rPr>
              <a:t>Live marking and verbal feedback</a:t>
            </a:r>
          </a:p>
          <a:p>
            <a:pPr marL="0" indent="0">
              <a:buFont typeface="Arial" panose="020B0604020202020204" pitchFamily="34" charset="0"/>
              <a:buNone/>
            </a:pPr>
            <a:r>
              <a:rPr lang="en-GB" dirty="0">
                <a:latin typeface="Comic Sans MS" panose="030F0702030302020204" pitchFamily="66" charset="0"/>
              </a:rPr>
              <a:t>Reading assessments</a:t>
            </a:r>
          </a:p>
          <a:p>
            <a:pPr marL="0" indent="0">
              <a:buFont typeface="Arial" panose="020B0604020202020204" pitchFamily="34" charset="0"/>
              <a:buNone/>
            </a:pPr>
            <a:r>
              <a:rPr lang="en-GB" dirty="0">
                <a:latin typeface="Comic Sans MS" panose="030F0702030302020204" pitchFamily="66" charset="0"/>
              </a:rPr>
              <a:t>Spelling weekly/ dictation – done in school </a:t>
            </a:r>
          </a:p>
          <a:p>
            <a:pPr marL="0" indent="0">
              <a:buFont typeface="Arial" panose="020B0604020202020204" pitchFamily="34" charset="0"/>
              <a:buNone/>
            </a:pPr>
            <a:r>
              <a:rPr lang="en-GB" dirty="0">
                <a:latin typeface="Comic Sans MS" panose="030F0702030302020204" pitchFamily="66" charset="0"/>
              </a:rPr>
              <a:t>Kahoot quizzes / End of unit assessments </a:t>
            </a:r>
          </a:p>
          <a:p>
            <a:pPr marL="0" indent="0">
              <a:buFont typeface="Arial" panose="020B0604020202020204" pitchFamily="34" charset="0"/>
              <a:buNone/>
            </a:pPr>
            <a:r>
              <a:rPr lang="en-GB" dirty="0">
                <a:latin typeface="Comic Sans MS" panose="030F0702030302020204" pitchFamily="66" charset="0"/>
              </a:rPr>
              <a:t>NFER end of term assessments</a:t>
            </a:r>
          </a:p>
        </p:txBody>
      </p:sp>
    </p:spTree>
    <p:extLst>
      <p:ext uri="{BB962C8B-B14F-4D97-AF65-F5344CB8AC3E}">
        <p14:creationId xmlns:p14="http://schemas.microsoft.com/office/powerpoint/2010/main" val="3853864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24236272-3F64-21D9-0A5D-E4ACB063E4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7C3A49-1952-10E5-0CA2-DD502F43EEBC}"/>
              </a:ext>
            </a:extLst>
          </p:cNvPr>
          <p:cNvSpPr>
            <a:spLocks noGrp="1"/>
          </p:cNvSpPr>
          <p:nvPr>
            <p:ph type="title"/>
          </p:nvPr>
        </p:nvSpPr>
        <p:spPr/>
        <p:txBody>
          <a:bodyPr/>
          <a:lstStyle/>
          <a:p>
            <a:r>
              <a:rPr lang="en-GB" dirty="0"/>
              <a:t>Any questions? </a:t>
            </a:r>
          </a:p>
        </p:txBody>
      </p:sp>
      <p:sp>
        <p:nvSpPr>
          <p:cNvPr id="3" name="Content Placeholder 2">
            <a:extLst>
              <a:ext uri="{FF2B5EF4-FFF2-40B4-BE49-F238E27FC236}">
                <a16:creationId xmlns:a16="http://schemas.microsoft.com/office/drawing/2014/main" id="{9B450535-0E49-D549-B0B7-B7228C498A06}"/>
              </a:ext>
            </a:extLst>
          </p:cNvPr>
          <p:cNvSpPr>
            <a:spLocks noGrp="1"/>
          </p:cNvSpPr>
          <p:nvPr>
            <p:ph sz="half" idx="1"/>
          </p:nvPr>
        </p:nvSpPr>
        <p:spPr/>
        <p:txBody>
          <a:bodyPr>
            <a:normAutofit/>
          </a:bodyPr>
          <a:lstStyle/>
          <a:p>
            <a:pPr marL="0" indent="0">
              <a:buNone/>
            </a:pPr>
            <a:r>
              <a:rPr lang="en-GB" dirty="0"/>
              <a:t> </a:t>
            </a:r>
          </a:p>
          <a:p>
            <a:pPr marL="0" indent="0">
              <a:buNone/>
            </a:pPr>
            <a:endParaRPr lang="en-GB" dirty="0"/>
          </a:p>
        </p:txBody>
      </p:sp>
    </p:spTree>
    <p:extLst>
      <p:ext uri="{BB962C8B-B14F-4D97-AF65-F5344CB8AC3E}">
        <p14:creationId xmlns:p14="http://schemas.microsoft.com/office/powerpoint/2010/main" val="3209646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c6552ff-e203-492b-9a4a-86c2b1ce869f" xsi:nil="true"/>
    <lcf76f155ced4ddcb4097134ff3c332f xmlns="3e055c07-13c7-499b-b143-56199a7cf3c1">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94044760D3B546A97956410EC15369" ma:contentTypeVersion="" ma:contentTypeDescription="Create a new document." ma:contentTypeScope="" ma:versionID="edd2f4fb7247f1e1085ec89bfced05e3">
  <xsd:schema xmlns:xsd="http://www.w3.org/2001/XMLSchema" xmlns:xs="http://www.w3.org/2001/XMLSchema" xmlns:p="http://schemas.microsoft.com/office/2006/metadata/properties" xmlns:ns2="3e055c07-13c7-499b-b143-56199a7cf3c1" xmlns:ns3="d74408b1-0fbc-463e-a5fd-65a4e25556b8" xmlns:ns4="3c6552ff-e203-492b-9a4a-86c2b1ce869f" targetNamespace="http://schemas.microsoft.com/office/2006/metadata/properties" ma:root="true" ma:fieldsID="106aaa422ee86b71a4287062614dce19" ns2:_="" ns3:_="" ns4:_="">
    <xsd:import namespace="3e055c07-13c7-499b-b143-56199a7cf3c1"/>
    <xsd:import namespace="d74408b1-0fbc-463e-a5fd-65a4e25556b8"/>
    <xsd:import namespace="3c6552ff-e203-492b-9a4a-86c2b1ce869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lcf76f155ced4ddcb4097134ff3c332f" minOccurs="0"/>
                <xsd:element ref="ns4: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55c07-13c7-499b-b143-56199a7cf3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c470fb7-5308-496a-a12b-188b66d4a6eb"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4408b1-0fbc-463e-a5fd-65a4e25556b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c6552ff-e203-492b-9a4a-86c2b1ce869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E8433A6E-FE30-4B29-BDDB-CB277F437CC7}" ma:internalName="TaxCatchAll" ma:showField="CatchAllData" ma:web="{d74408b1-0fbc-463e-a5fd-65a4e25556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8CD533-70CD-4EF9-949D-551372CF62F5}">
  <ds:schemaRefs>
    <ds:schemaRef ds:uri="http://schemas.microsoft.com/office/2006/metadata/properties"/>
    <ds:schemaRef ds:uri="http://schemas.microsoft.com/office/infopath/2007/PartnerControls"/>
    <ds:schemaRef ds:uri="http://purl.org/dc/terms/"/>
    <ds:schemaRef ds:uri="http://www.w3.org/XML/1998/namespace"/>
    <ds:schemaRef ds:uri="http://schemas.microsoft.com/office/2006/documentManagement/types"/>
    <ds:schemaRef ds:uri="http://purl.org/dc/dcmitype/"/>
    <ds:schemaRef ds:uri="http://schemas.openxmlformats.org/package/2006/metadata/core-properties"/>
    <ds:schemaRef ds:uri="3c6552ff-e203-492b-9a4a-86c2b1ce869f"/>
    <ds:schemaRef ds:uri="d74408b1-0fbc-463e-a5fd-65a4e25556b8"/>
    <ds:schemaRef ds:uri="3e055c07-13c7-499b-b143-56199a7cf3c1"/>
    <ds:schemaRef ds:uri="http://purl.org/dc/elements/1.1/"/>
  </ds:schemaRefs>
</ds:datastoreItem>
</file>

<file path=customXml/itemProps2.xml><?xml version="1.0" encoding="utf-8"?>
<ds:datastoreItem xmlns:ds="http://schemas.openxmlformats.org/officeDocument/2006/customXml" ds:itemID="{05859271-23BA-4876-A60E-7D4090C86E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55c07-13c7-499b-b143-56199a7cf3c1"/>
    <ds:schemaRef ds:uri="d74408b1-0fbc-463e-a5fd-65a4e25556b8"/>
    <ds:schemaRef ds:uri="3c6552ff-e203-492b-9a4a-86c2b1ce86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7B96104-0E1A-41EA-8F68-D1B181BC17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5176</TotalTime>
  <Words>379</Words>
  <Application>Microsoft Office PowerPoint</Application>
  <PresentationFormat>Widescreen</PresentationFormat>
  <Paragraphs>59</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Comic Sans MS</vt:lpstr>
      <vt:lpstr>Office Theme</vt:lpstr>
      <vt:lpstr>Meet the Teacher…</vt:lpstr>
      <vt:lpstr>Our Mission statement </vt:lpstr>
      <vt:lpstr>Our School Values</vt:lpstr>
      <vt:lpstr>We use a Positive Behaviour policy </vt:lpstr>
      <vt:lpstr>PowerPoint Presentation</vt:lpstr>
      <vt:lpstr>PowerPoint Presentation</vt:lpstr>
      <vt:lpstr>How has the curriculum changed? : </vt:lpstr>
      <vt:lpstr>Reading in school and at home</vt:lpstr>
      <vt:lpstr>Homework: </vt:lpstr>
      <vt:lpstr>E-safety, online usage and devices </vt:lpstr>
      <vt:lpstr>Assessment – formative and summative</vt:lpstr>
      <vt:lpstr>Any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Wickett, Sara</dc:creator>
  <cp:lastModifiedBy>Oxley, Francesca</cp:lastModifiedBy>
  <cp:revision>18</cp:revision>
  <dcterms:created xsi:type="dcterms:W3CDTF">2023-09-11T12:47:48Z</dcterms:created>
  <dcterms:modified xsi:type="dcterms:W3CDTF">2026-09-15T08:44:41Z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170000.000000000</vt:lpwstr>
  </property>
  <property fmtid="{D5CDD505-2E9C-101B-9397-08002B2CF9AE}" pid="3" name="ContentTypeId">
    <vt:lpwstr>0x0101000094044760D3B546A97956410EC15369</vt:lpwstr>
  </property>
  <property fmtid="{D5CDD505-2E9C-101B-9397-08002B2CF9AE}" pid="4" name="MediaServiceImageTags">
    <vt:lpwstr/>
  </property>
</Properties>
</file>