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57" r:id="rId7"/>
    <p:sldId id="277" r:id="rId8"/>
    <p:sldId id="273" r:id="rId9"/>
    <p:sldId id="261" r:id="rId10"/>
    <p:sldId id="260" r:id="rId11"/>
    <p:sldId id="278" r:id="rId12"/>
    <p:sldId id="258" r:id="rId13"/>
    <p:sldId id="262" r:id="rId14"/>
    <p:sldId id="263" r:id="rId15"/>
    <p:sldId id="280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66BB74-16FF-4333-830E-581B6FE5AE45}" v="41" dt="2026-09-12T14:27:25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44" autoAdjust="0"/>
  </p:normalViewPr>
  <p:slideViewPr>
    <p:cSldViewPr snapToGrid="0">
      <p:cViewPr>
        <p:scale>
          <a:sx n="70" d="100"/>
          <a:sy n="70" d="100"/>
        </p:scale>
        <p:origin x="-240" y="-1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-91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akes, Jacquelyn" userId="762bbea5-c4a6-44a0-85f6-93eb67c9d7eb" providerId="ADAL" clId="{A6EAF3BF-DA30-40C0-8408-C1F64199F373}"/>
    <pc:docChg chg="undo redo custSel addSld delSld modSld">
      <pc:chgData name="Oakes, Jacquelyn" userId="762bbea5-c4a6-44a0-85f6-93eb67c9d7eb" providerId="ADAL" clId="{A6EAF3BF-DA30-40C0-8408-C1F64199F373}" dt="2026-09-12T14:27:30.358" v="374" actId="1076"/>
      <pc:docMkLst>
        <pc:docMk/>
      </pc:docMkLst>
      <pc:sldChg chg="addSp delSp modSp mod">
        <pc:chgData name="Oakes, Jacquelyn" userId="762bbea5-c4a6-44a0-85f6-93eb67c9d7eb" providerId="ADAL" clId="{A6EAF3BF-DA30-40C0-8408-C1F64199F373}" dt="2026-09-12T13:44:03.471" v="302" actId="26606"/>
        <pc:sldMkLst>
          <pc:docMk/>
          <pc:sldMk cId="3460786118" sldId="256"/>
        </pc:sldMkLst>
        <pc:spChg chg="mod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2" creationId="{2569C8F8-D6EE-C95F-0AD6-78990EF384E6}"/>
          </ac:spMkLst>
        </pc:spChg>
        <pc:spChg chg="mod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3" creationId="{EDC44F7F-7E00-5969-E387-D52A5D270EA5}"/>
          </ac:spMkLst>
        </pc:spChg>
        <pc:spChg chg="del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55" creationId="{F0A604E4-7307-451C-93BE-F1F7E1BF3BF8}"/>
          </ac:spMkLst>
        </pc:spChg>
        <pc:spChg chg="del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56" creationId="{F7F3A0AA-35E5-4085-942B-737839030604}"/>
          </ac:spMkLst>
        </pc:spChg>
        <pc:spChg chg="del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57" creationId="{402F5C38-C747-4173-ABBF-656E39E82130}"/>
          </ac:spMkLst>
        </pc:spChg>
        <pc:spChg chg="del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58" creationId="{E37EECFC-A684-4391-AE85-4CDAF5565F61}"/>
          </ac:spMkLst>
        </pc:spChg>
        <pc:spChg chg="add">
          <ac:chgData name="Oakes, Jacquelyn" userId="762bbea5-c4a6-44a0-85f6-93eb67c9d7eb" providerId="ADAL" clId="{A6EAF3BF-DA30-40C0-8408-C1F64199F373}" dt="2026-09-12T13:44:03.471" v="302" actId="26606"/>
          <ac:spMkLst>
            <pc:docMk/>
            <pc:sldMk cId="3460786118" sldId="256"/>
            <ac:spMk id="63" creationId="{928F64C6-FE22-4FC1-A763-DFCC514811BD}"/>
          </ac:spMkLst>
        </pc:spChg>
        <pc:picChg chg="mod ord">
          <ac:chgData name="Oakes, Jacquelyn" userId="762bbea5-c4a6-44a0-85f6-93eb67c9d7eb" providerId="ADAL" clId="{A6EAF3BF-DA30-40C0-8408-C1F64199F373}" dt="2026-09-12T13:44:03.471" v="302" actId="26606"/>
          <ac:picMkLst>
            <pc:docMk/>
            <pc:sldMk cId="3460786118" sldId="256"/>
            <ac:picMk id="4" creationId="{0862CF0B-6293-62D5-7D4B-6097E0799D5F}"/>
          </ac:picMkLst>
        </pc:picChg>
        <pc:picChg chg="del">
          <ac:chgData name="Oakes, Jacquelyn" userId="762bbea5-c4a6-44a0-85f6-93eb67c9d7eb" providerId="ADAL" clId="{A6EAF3BF-DA30-40C0-8408-C1F64199F373}" dt="2026-09-12T13:35:32.843" v="288" actId="478"/>
          <ac:picMkLst>
            <pc:docMk/>
            <pc:sldMk cId="3460786118" sldId="256"/>
            <ac:picMk id="6" creationId="{58E4E522-C7A6-5D3E-ED21-A4AEFAE37052}"/>
          </ac:picMkLst>
        </pc:picChg>
        <pc:picChg chg="add mod">
          <ac:chgData name="Oakes, Jacquelyn" userId="762bbea5-c4a6-44a0-85f6-93eb67c9d7eb" providerId="ADAL" clId="{A6EAF3BF-DA30-40C0-8408-C1F64199F373}" dt="2026-09-12T13:35:38.603" v="290" actId="1076"/>
          <ac:picMkLst>
            <pc:docMk/>
            <pc:sldMk cId="3460786118" sldId="256"/>
            <ac:picMk id="7" creationId="{FCDB82D0-D25C-83CC-EC8F-2B7F49928BFD}"/>
          </ac:picMkLst>
        </pc:picChg>
        <pc:picChg chg="del">
          <ac:chgData name="Oakes, Jacquelyn" userId="762bbea5-c4a6-44a0-85f6-93eb67c9d7eb" providerId="ADAL" clId="{A6EAF3BF-DA30-40C0-8408-C1F64199F373}" dt="2026-09-12T13:35:42.324" v="292" actId="478"/>
          <ac:picMkLst>
            <pc:docMk/>
            <pc:sldMk cId="3460786118" sldId="256"/>
            <ac:picMk id="8" creationId="{24AAF8C1-7447-63E8-6A51-694A19B07AC6}"/>
          </ac:picMkLst>
        </pc:picChg>
        <pc:picChg chg="del">
          <ac:chgData name="Oakes, Jacquelyn" userId="762bbea5-c4a6-44a0-85f6-93eb67c9d7eb" providerId="ADAL" clId="{A6EAF3BF-DA30-40C0-8408-C1F64199F373}" dt="2026-09-12T13:35:43.746" v="293" actId="478"/>
          <ac:picMkLst>
            <pc:docMk/>
            <pc:sldMk cId="3460786118" sldId="256"/>
            <ac:picMk id="10" creationId="{14459AB4-F78F-3609-6434-0F186E9399B1}"/>
          </ac:picMkLst>
        </pc:picChg>
        <pc:picChg chg="add mod ord">
          <ac:chgData name="Oakes, Jacquelyn" userId="762bbea5-c4a6-44a0-85f6-93eb67c9d7eb" providerId="ADAL" clId="{A6EAF3BF-DA30-40C0-8408-C1F64199F373}" dt="2026-09-12T13:44:03.471" v="302" actId="26606"/>
          <ac:picMkLst>
            <pc:docMk/>
            <pc:sldMk cId="3460786118" sldId="256"/>
            <ac:picMk id="11" creationId="{FFCA59A7-8C84-D5B4-DB80-F49C77681E93}"/>
          </ac:picMkLst>
        </pc:picChg>
        <pc:picChg chg="add mod ord">
          <ac:chgData name="Oakes, Jacquelyn" userId="762bbea5-c4a6-44a0-85f6-93eb67c9d7eb" providerId="ADAL" clId="{A6EAF3BF-DA30-40C0-8408-C1F64199F373}" dt="2026-09-12T13:44:03.471" v="302" actId="26606"/>
          <ac:picMkLst>
            <pc:docMk/>
            <pc:sldMk cId="3460786118" sldId="256"/>
            <ac:picMk id="13" creationId="{BFDAC720-F564-62E1-643E-2A69F3D8E970}"/>
          </ac:picMkLst>
        </pc:picChg>
        <pc:picChg chg="del">
          <ac:chgData name="Oakes, Jacquelyn" userId="762bbea5-c4a6-44a0-85f6-93eb67c9d7eb" providerId="ADAL" clId="{A6EAF3BF-DA30-40C0-8408-C1F64199F373}" dt="2026-09-12T13:35:45.407" v="294" actId="478"/>
          <ac:picMkLst>
            <pc:docMk/>
            <pc:sldMk cId="3460786118" sldId="256"/>
            <ac:picMk id="15" creationId="{F768ACD4-729F-F608-BE85-E5CA9671E18C}"/>
          </ac:picMkLst>
        </pc:picChg>
        <pc:picChg chg="add">
          <ac:chgData name="Oakes, Jacquelyn" userId="762bbea5-c4a6-44a0-85f6-93eb67c9d7eb" providerId="ADAL" clId="{A6EAF3BF-DA30-40C0-8408-C1F64199F373}" dt="2026-09-12T13:41:41.050" v="300" actId="22"/>
          <ac:picMkLst>
            <pc:docMk/>
            <pc:sldMk cId="3460786118" sldId="256"/>
            <ac:picMk id="16" creationId="{9A8DFEFF-FE38-EDE1-E8B6-87BC8149383C}"/>
          </ac:picMkLst>
        </pc:picChg>
        <pc:picChg chg="del">
          <ac:chgData name="Oakes, Jacquelyn" userId="762bbea5-c4a6-44a0-85f6-93eb67c9d7eb" providerId="ADAL" clId="{A6EAF3BF-DA30-40C0-8408-C1F64199F373}" dt="2026-09-12T13:35:47.202" v="295" actId="478"/>
          <ac:picMkLst>
            <pc:docMk/>
            <pc:sldMk cId="3460786118" sldId="256"/>
            <ac:picMk id="18" creationId="{7E459349-F272-C89E-529B-C6E90E430CE1}"/>
          </ac:picMkLst>
        </pc:picChg>
        <pc:picChg chg="add">
          <ac:chgData name="Oakes, Jacquelyn" userId="762bbea5-c4a6-44a0-85f6-93eb67c9d7eb" providerId="ADAL" clId="{A6EAF3BF-DA30-40C0-8408-C1F64199F373}" dt="2026-09-12T13:42:54.254" v="301" actId="22"/>
          <ac:picMkLst>
            <pc:docMk/>
            <pc:sldMk cId="3460786118" sldId="256"/>
            <ac:picMk id="19" creationId="{850E3386-09B5-6742-06A3-9E9EC669E43D}"/>
          </ac:picMkLst>
        </pc:picChg>
        <pc:picChg chg="del">
          <ac:chgData name="Oakes, Jacquelyn" userId="762bbea5-c4a6-44a0-85f6-93eb67c9d7eb" providerId="ADAL" clId="{A6EAF3BF-DA30-40C0-8408-C1F64199F373}" dt="2026-09-12T13:35:40.851" v="291" actId="478"/>
          <ac:picMkLst>
            <pc:docMk/>
            <pc:sldMk cId="3460786118" sldId="256"/>
            <ac:picMk id="22" creationId="{B4147A21-414D-0271-4B26-8CAA713FAE53}"/>
          </ac:picMkLst>
        </pc:picChg>
      </pc:sldChg>
      <pc:sldChg chg="addSp modSp mod">
        <pc:chgData name="Oakes, Jacquelyn" userId="762bbea5-c4a6-44a0-85f6-93eb67c9d7eb" providerId="ADAL" clId="{A6EAF3BF-DA30-40C0-8408-C1F64199F373}" dt="2026-09-12T12:42:22.874" v="19" actId="1076"/>
        <pc:sldMkLst>
          <pc:docMk/>
          <pc:sldMk cId="3246515969" sldId="260"/>
        </pc:sldMkLst>
        <pc:spChg chg="mod">
          <ac:chgData name="Oakes, Jacquelyn" userId="762bbea5-c4a6-44a0-85f6-93eb67c9d7eb" providerId="ADAL" clId="{A6EAF3BF-DA30-40C0-8408-C1F64199F373}" dt="2026-09-12T12:40:47.659" v="4"/>
          <ac:spMkLst>
            <pc:docMk/>
            <pc:sldMk cId="3246515969" sldId="260"/>
            <ac:spMk id="7" creationId="{51B0E69D-0E9D-461E-9F4D-40FD476A28F1}"/>
          </ac:spMkLst>
        </pc:spChg>
        <pc:spChg chg="add mod">
          <ac:chgData name="Oakes, Jacquelyn" userId="762bbea5-c4a6-44a0-85f6-93eb67c9d7eb" providerId="ADAL" clId="{A6EAF3BF-DA30-40C0-8408-C1F64199F373}" dt="2026-09-12T12:41:42.216" v="14" actId="1076"/>
          <ac:spMkLst>
            <pc:docMk/>
            <pc:sldMk cId="3246515969" sldId="260"/>
            <ac:spMk id="9" creationId="{F961A1D3-3B56-5D08-CBDD-7AD492AD63E2}"/>
          </ac:spMkLst>
        </pc:spChg>
        <pc:spChg chg="add mod">
          <ac:chgData name="Oakes, Jacquelyn" userId="762bbea5-c4a6-44a0-85f6-93eb67c9d7eb" providerId="ADAL" clId="{A6EAF3BF-DA30-40C0-8408-C1F64199F373}" dt="2026-09-12T12:42:06.993" v="17" actId="1076"/>
          <ac:spMkLst>
            <pc:docMk/>
            <pc:sldMk cId="3246515969" sldId="260"/>
            <ac:spMk id="11" creationId="{7146EB2F-A3EB-7220-C1B1-68F146049746}"/>
          </ac:spMkLst>
        </pc:spChg>
        <pc:picChg chg="mod">
          <ac:chgData name="Oakes, Jacquelyn" userId="762bbea5-c4a6-44a0-85f6-93eb67c9d7eb" providerId="ADAL" clId="{A6EAF3BF-DA30-40C0-8408-C1F64199F373}" dt="2026-09-12T12:42:03.145" v="16" actId="1076"/>
          <ac:picMkLst>
            <pc:docMk/>
            <pc:sldMk cId="3246515969" sldId="260"/>
            <ac:picMk id="5" creationId="{93528740-2312-418B-EB66-B8BF50F27EF3}"/>
          </ac:picMkLst>
        </pc:picChg>
        <pc:picChg chg="mod">
          <ac:chgData name="Oakes, Jacquelyn" userId="762bbea5-c4a6-44a0-85f6-93eb67c9d7eb" providerId="ADAL" clId="{A6EAF3BF-DA30-40C0-8408-C1F64199F373}" dt="2026-09-12T12:42:22.874" v="19" actId="1076"/>
          <ac:picMkLst>
            <pc:docMk/>
            <pc:sldMk cId="3246515969" sldId="260"/>
            <ac:picMk id="6" creationId="{1C20F5B9-116B-2D62-15BE-A5DE97284D7D}"/>
          </ac:picMkLst>
        </pc:picChg>
      </pc:sldChg>
      <pc:sldChg chg="modSp mod">
        <pc:chgData name="Oakes, Jacquelyn" userId="762bbea5-c4a6-44a0-85f6-93eb67c9d7eb" providerId="ADAL" clId="{A6EAF3BF-DA30-40C0-8408-C1F64199F373}" dt="2026-09-12T12:56:49.069" v="231" actId="20577"/>
        <pc:sldMkLst>
          <pc:docMk/>
          <pc:sldMk cId="1433153912" sldId="261"/>
        </pc:sldMkLst>
        <pc:spChg chg="mod">
          <ac:chgData name="Oakes, Jacquelyn" userId="762bbea5-c4a6-44a0-85f6-93eb67c9d7eb" providerId="ADAL" clId="{A6EAF3BF-DA30-40C0-8408-C1F64199F373}" dt="2026-09-12T12:54:40.811" v="131" actId="27636"/>
          <ac:spMkLst>
            <pc:docMk/>
            <pc:sldMk cId="1433153912" sldId="261"/>
            <ac:spMk id="3" creationId="{0144F3E5-F1FC-39F4-4306-D6B991FEA491}"/>
          </ac:spMkLst>
        </pc:spChg>
        <pc:spChg chg="mod">
          <ac:chgData name="Oakes, Jacquelyn" userId="762bbea5-c4a6-44a0-85f6-93eb67c9d7eb" providerId="ADAL" clId="{A6EAF3BF-DA30-40C0-8408-C1F64199F373}" dt="2026-09-12T12:56:49.069" v="231" actId="20577"/>
          <ac:spMkLst>
            <pc:docMk/>
            <pc:sldMk cId="1433153912" sldId="261"/>
            <ac:spMk id="4" creationId="{5EF82988-D587-6BB5-E2B6-43AB80C77CB3}"/>
          </ac:spMkLst>
        </pc:spChg>
      </pc:sldChg>
      <pc:sldChg chg="modSp mod">
        <pc:chgData name="Oakes, Jacquelyn" userId="762bbea5-c4a6-44a0-85f6-93eb67c9d7eb" providerId="ADAL" clId="{A6EAF3BF-DA30-40C0-8408-C1F64199F373}" dt="2026-09-12T12:53:56.779" v="125" actId="20577"/>
        <pc:sldMkLst>
          <pc:docMk/>
          <pc:sldMk cId="3853864097" sldId="262"/>
        </pc:sldMkLst>
        <pc:spChg chg="mod">
          <ac:chgData name="Oakes, Jacquelyn" userId="762bbea5-c4a6-44a0-85f6-93eb67c9d7eb" providerId="ADAL" clId="{A6EAF3BF-DA30-40C0-8408-C1F64199F373}" dt="2026-09-12T12:53:56.779" v="125" actId="20577"/>
          <ac:spMkLst>
            <pc:docMk/>
            <pc:sldMk cId="3853864097" sldId="262"/>
            <ac:spMk id="4" creationId="{5EF82988-D587-6BB5-E2B6-43AB80C77CB3}"/>
          </ac:spMkLst>
        </pc:spChg>
        <pc:spChg chg="mod">
          <ac:chgData name="Oakes, Jacquelyn" userId="762bbea5-c4a6-44a0-85f6-93eb67c9d7eb" providerId="ADAL" clId="{A6EAF3BF-DA30-40C0-8408-C1F64199F373}" dt="2026-09-12T12:45:55.865" v="44" actId="1076"/>
          <ac:spMkLst>
            <pc:docMk/>
            <pc:sldMk cId="3853864097" sldId="262"/>
            <ac:spMk id="6" creationId="{FAAEF38C-B20B-592F-40FB-7D7F4FDF6B66}"/>
          </ac:spMkLst>
        </pc:spChg>
      </pc:sldChg>
      <pc:sldChg chg="addSp delSp modSp mod">
        <pc:chgData name="Oakes, Jacquelyn" userId="762bbea5-c4a6-44a0-85f6-93eb67c9d7eb" providerId="ADAL" clId="{A6EAF3BF-DA30-40C0-8408-C1F64199F373}" dt="2026-09-12T13:33:18.498" v="287" actId="20577"/>
        <pc:sldMkLst>
          <pc:docMk/>
          <pc:sldMk cId="307732933" sldId="263"/>
        </pc:sldMkLst>
        <pc:spChg chg="mod">
          <ac:chgData name="Oakes, Jacquelyn" userId="762bbea5-c4a6-44a0-85f6-93eb67c9d7eb" providerId="ADAL" clId="{A6EAF3BF-DA30-40C0-8408-C1F64199F373}" dt="2026-09-12T12:52:04.714" v="94" actId="20577"/>
          <ac:spMkLst>
            <pc:docMk/>
            <pc:sldMk cId="307732933" sldId="263"/>
            <ac:spMk id="2" creationId="{B42F4C98-5C1A-29AF-031E-E0DCC985B2F4}"/>
          </ac:spMkLst>
        </pc:spChg>
        <pc:spChg chg="add mod">
          <ac:chgData name="Oakes, Jacquelyn" userId="762bbea5-c4a6-44a0-85f6-93eb67c9d7eb" providerId="ADAL" clId="{A6EAF3BF-DA30-40C0-8408-C1F64199F373}" dt="2026-09-12T12:51:52.344" v="76" actId="20577"/>
          <ac:spMkLst>
            <pc:docMk/>
            <pc:sldMk cId="307732933" sldId="263"/>
            <ac:spMk id="5" creationId="{61AF931D-14B6-92BD-D406-7D13F58F4782}"/>
          </ac:spMkLst>
        </pc:spChg>
        <pc:spChg chg="add mod">
          <ac:chgData name="Oakes, Jacquelyn" userId="762bbea5-c4a6-44a0-85f6-93eb67c9d7eb" providerId="ADAL" clId="{A6EAF3BF-DA30-40C0-8408-C1F64199F373}" dt="2026-09-12T13:33:18.498" v="287" actId="20577"/>
          <ac:spMkLst>
            <pc:docMk/>
            <pc:sldMk cId="307732933" sldId="263"/>
            <ac:spMk id="15" creationId="{64896B83-8351-529B-09A5-0A242638C751}"/>
          </ac:spMkLst>
        </pc:spChg>
        <pc:picChg chg="add del mod">
          <ac:chgData name="Oakes, Jacquelyn" userId="762bbea5-c4a6-44a0-85f6-93eb67c9d7eb" providerId="ADAL" clId="{A6EAF3BF-DA30-40C0-8408-C1F64199F373}" dt="2026-09-12T12:52:25.374" v="97" actId="478"/>
          <ac:picMkLst>
            <pc:docMk/>
            <pc:sldMk cId="307732933" sldId="263"/>
            <ac:picMk id="8" creationId="{55782E00-8357-BE7A-342E-31C5F9A18D7F}"/>
          </ac:picMkLst>
        </pc:picChg>
        <pc:picChg chg="add del mod">
          <ac:chgData name="Oakes, Jacquelyn" userId="762bbea5-c4a6-44a0-85f6-93eb67c9d7eb" providerId="ADAL" clId="{A6EAF3BF-DA30-40C0-8408-C1F64199F373}" dt="2026-09-12T12:52:26.637" v="98" actId="478"/>
          <ac:picMkLst>
            <pc:docMk/>
            <pc:sldMk cId="307732933" sldId="263"/>
            <ac:picMk id="10" creationId="{2A561C75-5AF6-96DF-42BB-6B100145670F}"/>
          </ac:picMkLst>
        </pc:picChg>
        <pc:picChg chg="add del mod">
          <ac:chgData name="Oakes, Jacquelyn" userId="762bbea5-c4a6-44a0-85f6-93eb67c9d7eb" providerId="ADAL" clId="{A6EAF3BF-DA30-40C0-8408-C1F64199F373}" dt="2026-09-12T12:52:27.801" v="99" actId="478"/>
          <ac:picMkLst>
            <pc:docMk/>
            <pc:sldMk cId="307732933" sldId="263"/>
            <ac:picMk id="12" creationId="{F88EF49F-8DF4-227D-4095-2FB488A318B7}"/>
          </ac:picMkLst>
        </pc:picChg>
        <pc:picChg chg="add del mod">
          <ac:chgData name="Oakes, Jacquelyn" userId="762bbea5-c4a6-44a0-85f6-93eb67c9d7eb" providerId="ADAL" clId="{A6EAF3BF-DA30-40C0-8408-C1F64199F373}" dt="2026-09-12T12:52:24.113" v="96" actId="478"/>
          <ac:picMkLst>
            <pc:docMk/>
            <pc:sldMk cId="307732933" sldId="263"/>
            <ac:picMk id="14" creationId="{99C73303-0ECF-449D-BDA3-B068F3672ECA}"/>
          </ac:picMkLst>
        </pc:picChg>
      </pc:sldChg>
      <pc:sldChg chg="del">
        <pc:chgData name="Oakes, Jacquelyn" userId="762bbea5-c4a6-44a0-85f6-93eb67c9d7eb" providerId="ADAL" clId="{A6EAF3BF-DA30-40C0-8408-C1F64199F373}" dt="2026-09-12T12:43:18.757" v="23" actId="2696"/>
        <pc:sldMkLst>
          <pc:docMk/>
          <pc:sldMk cId="1433870221" sldId="272"/>
        </pc:sldMkLst>
      </pc:sldChg>
      <pc:sldChg chg="addSp delSp modSp mod">
        <pc:chgData name="Oakes, Jacquelyn" userId="762bbea5-c4a6-44a0-85f6-93eb67c9d7eb" providerId="ADAL" clId="{A6EAF3BF-DA30-40C0-8408-C1F64199F373}" dt="2026-09-12T14:27:30.358" v="374" actId="1076"/>
        <pc:sldMkLst>
          <pc:docMk/>
          <pc:sldMk cId="2437520574" sldId="273"/>
        </pc:sldMkLst>
        <pc:spChg chg="del">
          <ac:chgData name="Oakes, Jacquelyn" userId="762bbea5-c4a6-44a0-85f6-93eb67c9d7eb" providerId="ADAL" clId="{A6EAF3BF-DA30-40C0-8408-C1F64199F373}" dt="2026-09-12T13:32:05.151" v="268" actId="478"/>
          <ac:spMkLst>
            <pc:docMk/>
            <pc:sldMk cId="2437520574" sldId="273"/>
            <ac:spMk id="2" creationId="{99F2FCB9-3509-83D0-68C8-07E5D547DDC9}"/>
          </ac:spMkLst>
        </pc:spChg>
        <pc:spChg chg="add mod">
          <ac:chgData name="Oakes, Jacquelyn" userId="762bbea5-c4a6-44a0-85f6-93eb67c9d7eb" providerId="ADAL" clId="{A6EAF3BF-DA30-40C0-8408-C1F64199F373}" dt="2026-09-12T13:52:07.391" v="355" actId="688"/>
          <ac:spMkLst>
            <pc:docMk/>
            <pc:sldMk cId="2437520574" sldId="273"/>
            <ac:spMk id="7" creationId="{42F87D2A-AD20-DA77-FAB6-3C043317C6A6}"/>
          </ac:spMkLst>
        </pc:spChg>
        <pc:graphicFrameChg chg="add mod">
          <ac:chgData name="Oakes, Jacquelyn" userId="762bbea5-c4a6-44a0-85f6-93eb67c9d7eb" providerId="ADAL" clId="{A6EAF3BF-DA30-40C0-8408-C1F64199F373}" dt="2026-09-12T13:13:49.915" v="232"/>
          <ac:graphicFrameMkLst>
            <pc:docMk/>
            <pc:sldMk cId="2437520574" sldId="273"/>
            <ac:graphicFrameMk id="3" creationId="{2ACB830C-4B22-EC33-03C3-3271B76AAB81}"/>
          </ac:graphicFrameMkLst>
        </pc:graphicFrameChg>
        <pc:graphicFrameChg chg="add del mod">
          <ac:chgData name="Oakes, Jacquelyn" userId="762bbea5-c4a6-44a0-85f6-93eb67c9d7eb" providerId="ADAL" clId="{A6EAF3BF-DA30-40C0-8408-C1F64199F373}" dt="2026-09-12T13:30:35.617" v="262" actId="478"/>
          <ac:graphicFrameMkLst>
            <pc:docMk/>
            <pc:sldMk cId="2437520574" sldId="273"/>
            <ac:graphicFrameMk id="3" creationId="{A0BB3D5E-954B-39FA-456B-11C33640648D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3:14:24.285" v="233"/>
          <ac:graphicFrameMkLst>
            <pc:docMk/>
            <pc:sldMk cId="2437520574" sldId="273"/>
            <ac:graphicFrameMk id="4" creationId="{21F8A6E4-995F-CD7B-8AB0-0227F25EE04D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3:50:20.973" v="331" actId="1076"/>
          <ac:graphicFrameMkLst>
            <pc:docMk/>
            <pc:sldMk cId="2437520574" sldId="273"/>
            <ac:graphicFrameMk id="5" creationId="{56B84914-385B-03B7-62A8-0541BBC10C59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3:19:23.297" v="240"/>
          <ac:graphicFrameMkLst>
            <pc:docMk/>
            <pc:sldMk cId="2437520574" sldId="273"/>
            <ac:graphicFrameMk id="6" creationId="{0CAB6752-3511-EB6C-57F4-9039D31AF33B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3:21:21.964" v="248" actId="14100"/>
          <ac:graphicFrameMkLst>
            <pc:docMk/>
            <pc:sldMk cId="2437520574" sldId="273"/>
            <ac:graphicFrameMk id="7" creationId="{444102D5-9012-DA77-0412-A22A50CD4665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4:27:30.358" v="374" actId="1076"/>
          <ac:graphicFrameMkLst>
            <pc:docMk/>
            <pc:sldMk cId="2437520574" sldId="273"/>
            <ac:graphicFrameMk id="8" creationId="{5EF1A084-6A76-CDD1-AF25-D49C37A3B93D}"/>
          </ac:graphicFrameMkLst>
        </pc:graphicFrameChg>
        <pc:graphicFrameChg chg="add mod">
          <ac:chgData name="Oakes, Jacquelyn" userId="762bbea5-c4a6-44a0-85f6-93eb67c9d7eb" providerId="ADAL" clId="{A6EAF3BF-DA30-40C0-8408-C1F64199F373}" dt="2026-09-12T13:21:21.097" v="247"/>
          <ac:graphicFrameMkLst>
            <pc:docMk/>
            <pc:sldMk cId="2437520574" sldId="273"/>
            <ac:graphicFrameMk id="8" creationId="{A6F475B1-0D55-DA55-ADE3-E5BD91607BD4}"/>
          </ac:graphicFrameMkLst>
        </pc:graphicFrameChg>
        <pc:picChg chg="add del mod">
          <ac:chgData name="Oakes, Jacquelyn" userId="762bbea5-c4a6-44a0-85f6-93eb67c9d7eb" providerId="ADAL" clId="{A6EAF3BF-DA30-40C0-8408-C1F64199F373}" dt="2026-09-12T14:25:55.258" v="371" actId="478"/>
          <ac:picMkLst>
            <pc:docMk/>
            <pc:sldMk cId="2437520574" sldId="273"/>
            <ac:picMk id="6" creationId="{C87527AA-C7EE-4569-9FA8-3DBD9C5D2434}"/>
          </ac:picMkLst>
        </pc:picChg>
      </pc:sldChg>
      <pc:sldChg chg="addSp delSp modSp mod setBg">
        <pc:chgData name="Oakes, Jacquelyn" userId="762bbea5-c4a6-44a0-85f6-93eb67c9d7eb" providerId="ADAL" clId="{A6EAF3BF-DA30-40C0-8408-C1F64199F373}" dt="2026-09-12T13:59:44.803" v="370" actId="5793"/>
        <pc:sldMkLst>
          <pc:docMk/>
          <pc:sldMk cId="3209646480" sldId="275"/>
        </pc:sldMkLst>
        <pc:spChg chg="mod">
          <ac:chgData name="Oakes, Jacquelyn" userId="762bbea5-c4a6-44a0-85f6-93eb67c9d7eb" providerId="ADAL" clId="{A6EAF3BF-DA30-40C0-8408-C1F64199F373}" dt="2026-09-12T13:55:47.694" v="367" actId="26606"/>
          <ac:spMkLst>
            <pc:docMk/>
            <pc:sldMk cId="3209646480" sldId="275"/>
            <ac:spMk id="2" creationId="{A97C3A49-1952-10E5-0CA2-DD502F43EEBC}"/>
          </ac:spMkLst>
        </pc:spChg>
        <pc:spChg chg="mod">
          <ac:chgData name="Oakes, Jacquelyn" userId="762bbea5-c4a6-44a0-85f6-93eb67c9d7eb" providerId="ADAL" clId="{A6EAF3BF-DA30-40C0-8408-C1F64199F373}" dt="2026-09-12T13:59:44.803" v="370" actId="5793"/>
          <ac:spMkLst>
            <pc:docMk/>
            <pc:sldMk cId="3209646480" sldId="275"/>
            <ac:spMk id="3" creationId="{9B450535-0E49-D549-B0B7-B7228C498A06}"/>
          </ac:spMkLst>
        </pc:spChg>
        <pc:spChg chg="add">
          <ac:chgData name="Oakes, Jacquelyn" userId="762bbea5-c4a6-44a0-85f6-93eb67c9d7eb" providerId="ADAL" clId="{A6EAF3BF-DA30-40C0-8408-C1F64199F373}" dt="2026-09-12T13:55:47.694" v="367" actId="26606"/>
          <ac:spMkLst>
            <pc:docMk/>
            <pc:sldMk cId="3209646480" sldId="275"/>
            <ac:spMk id="13" creationId="{F13C74B1-5B17-4795-BED0-7140497B445A}"/>
          </ac:spMkLst>
        </pc:spChg>
        <pc:spChg chg="add">
          <ac:chgData name="Oakes, Jacquelyn" userId="762bbea5-c4a6-44a0-85f6-93eb67c9d7eb" providerId="ADAL" clId="{A6EAF3BF-DA30-40C0-8408-C1F64199F373}" dt="2026-09-12T13:55:47.694" v="367" actId="26606"/>
          <ac:spMkLst>
            <pc:docMk/>
            <pc:sldMk cId="3209646480" sldId="275"/>
            <ac:spMk id="15" creationId="{D4974D33-8DC5-464E-8C6D-BE58F0669C17}"/>
          </ac:spMkLst>
        </pc:spChg>
        <pc:picChg chg="add del">
          <ac:chgData name="Oakes, Jacquelyn" userId="762bbea5-c4a6-44a0-85f6-93eb67c9d7eb" providerId="ADAL" clId="{A6EAF3BF-DA30-40C0-8408-C1F64199F373}" dt="2026-09-12T13:55:11.116" v="357" actId="478"/>
          <ac:picMkLst>
            <pc:docMk/>
            <pc:sldMk cId="3209646480" sldId="275"/>
            <ac:picMk id="5" creationId="{57B66AC7-4199-0FDE-29BE-BF0E15202A29}"/>
          </ac:picMkLst>
        </pc:picChg>
        <pc:picChg chg="add del">
          <ac:chgData name="Oakes, Jacquelyn" userId="762bbea5-c4a6-44a0-85f6-93eb67c9d7eb" providerId="ADAL" clId="{A6EAF3BF-DA30-40C0-8408-C1F64199F373}" dt="2026-09-12T13:55:16.404" v="360" actId="478"/>
          <ac:picMkLst>
            <pc:docMk/>
            <pc:sldMk cId="3209646480" sldId="275"/>
            <ac:picMk id="6" creationId="{ED6DBC08-116E-C467-6A3D-C27673CB23E6}"/>
          </ac:picMkLst>
        </pc:picChg>
        <pc:picChg chg="add del">
          <ac:chgData name="Oakes, Jacquelyn" userId="762bbea5-c4a6-44a0-85f6-93eb67c9d7eb" providerId="ADAL" clId="{A6EAF3BF-DA30-40C0-8408-C1F64199F373}" dt="2026-09-12T13:55:21.490" v="363" actId="478"/>
          <ac:picMkLst>
            <pc:docMk/>
            <pc:sldMk cId="3209646480" sldId="275"/>
            <ac:picMk id="7" creationId="{F51FD8C4-E9E1-1702-1D09-AE8C590FD3A2}"/>
          </ac:picMkLst>
        </pc:picChg>
        <pc:picChg chg="add mod modCrop">
          <ac:chgData name="Oakes, Jacquelyn" userId="762bbea5-c4a6-44a0-85f6-93eb67c9d7eb" providerId="ADAL" clId="{A6EAF3BF-DA30-40C0-8408-C1F64199F373}" dt="2026-09-12T13:59:37.782" v="368" actId="732"/>
          <ac:picMkLst>
            <pc:docMk/>
            <pc:sldMk cId="3209646480" sldId="275"/>
            <ac:picMk id="8" creationId="{6C0B137A-FF38-5302-65B3-C70B5E340797}"/>
          </ac:picMkLst>
        </pc:picChg>
      </pc:sldChg>
      <pc:sldChg chg="addSp delSp modSp mod">
        <pc:chgData name="Oakes, Jacquelyn" userId="762bbea5-c4a6-44a0-85f6-93eb67c9d7eb" providerId="ADAL" clId="{A6EAF3BF-DA30-40C0-8408-C1F64199F373}" dt="2026-09-12T13:50:13.970" v="330" actId="1036"/>
        <pc:sldMkLst>
          <pc:docMk/>
          <pc:sldMk cId="1796749909" sldId="277"/>
        </pc:sldMkLst>
        <pc:spChg chg="del mod">
          <ac:chgData name="Oakes, Jacquelyn" userId="762bbea5-c4a6-44a0-85f6-93eb67c9d7eb" providerId="ADAL" clId="{A6EAF3BF-DA30-40C0-8408-C1F64199F373}" dt="2026-09-12T13:46:33.171" v="313" actId="478"/>
          <ac:spMkLst>
            <pc:docMk/>
            <pc:sldMk cId="1796749909" sldId="277"/>
            <ac:spMk id="4" creationId="{30627C6D-B2C3-359F-6731-6FE0037DFC83}"/>
          </ac:spMkLst>
        </pc:spChg>
        <pc:spChg chg="mod">
          <ac:chgData name="Oakes, Jacquelyn" userId="762bbea5-c4a6-44a0-85f6-93eb67c9d7eb" providerId="ADAL" clId="{A6EAF3BF-DA30-40C0-8408-C1F64199F373}" dt="2026-09-12T13:50:13.970" v="330" actId="1036"/>
          <ac:spMkLst>
            <pc:docMk/>
            <pc:sldMk cId="1796749909" sldId="277"/>
            <ac:spMk id="10" creationId="{27B3E1C3-2AF0-E701-8AD2-8977E1460CA2}"/>
          </ac:spMkLst>
        </pc:spChg>
        <pc:picChg chg="del">
          <ac:chgData name="Oakes, Jacquelyn" userId="762bbea5-c4a6-44a0-85f6-93eb67c9d7eb" providerId="ADAL" clId="{A6EAF3BF-DA30-40C0-8408-C1F64199F373}" dt="2026-09-12T13:46:35.575" v="314" actId="478"/>
          <ac:picMkLst>
            <pc:docMk/>
            <pc:sldMk cId="1796749909" sldId="277"/>
            <ac:picMk id="5" creationId="{606A7A46-AE42-FC43-B4B3-C23EC5F558C9}"/>
          </ac:picMkLst>
        </pc:picChg>
        <pc:picChg chg="add mod">
          <ac:chgData name="Oakes, Jacquelyn" userId="762bbea5-c4a6-44a0-85f6-93eb67c9d7eb" providerId="ADAL" clId="{A6EAF3BF-DA30-40C0-8408-C1F64199F373}" dt="2026-09-12T13:49:22.404" v="326" actId="14100"/>
          <ac:picMkLst>
            <pc:docMk/>
            <pc:sldMk cId="1796749909" sldId="277"/>
            <ac:picMk id="6" creationId="{CA37D043-A6C2-C467-D6D8-37C9C56BBE9D}"/>
          </ac:picMkLst>
        </pc:picChg>
        <pc:picChg chg="add mod">
          <ac:chgData name="Oakes, Jacquelyn" userId="762bbea5-c4a6-44a0-85f6-93eb67c9d7eb" providerId="ADAL" clId="{A6EAF3BF-DA30-40C0-8408-C1F64199F373}" dt="2026-09-12T13:49:27.252" v="328" actId="1076"/>
          <ac:picMkLst>
            <pc:docMk/>
            <pc:sldMk cId="1796749909" sldId="277"/>
            <ac:picMk id="9" creationId="{8437398C-A717-4586-381E-A1A6A5458BA0}"/>
          </ac:picMkLst>
        </pc:picChg>
      </pc:sldChg>
      <pc:sldChg chg="addSp modSp mod">
        <pc:chgData name="Oakes, Jacquelyn" userId="762bbea5-c4a6-44a0-85f6-93eb67c9d7eb" providerId="ADAL" clId="{A6EAF3BF-DA30-40C0-8408-C1F64199F373}" dt="2026-09-12T12:44:26.311" v="27" actId="1076"/>
        <pc:sldMkLst>
          <pc:docMk/>
          <pc:sldMk cId="346740261" sldId="278"/>
        </pc:sldMkLst>
        <pc:spChg chg="mod">
          <ac:chgData name="Oakes, Jacquelyn" userId="762bbea5-c4a6-44a0-85f6-93eb67c9d7eb" providerId="ADAL" clId="{A6EAF3BF-DA30-40C0-8408-C1F64199F373}" dt="2026-09-12T12:44:20.310" v="26" actId="20577"/>
          <ac:spMkLst>
            <pc:docMk/>
            <pc:sldMk cId="346740261" sldId="278"/>
            <ac:spMk id="4" creationId="{CC37AAA4-5F15-7FF5-85F7-ABAAF66BB5D2}"/>
          </ac:spMkLst>
        </pc:spChg>
        <pc:picChg chg="add mod">
          <ac:chgData name="Oakes, Jacquelyn" userId="762bbea5-c4a6-44a0-85f6-93eb67c9d7eb" providerId="ADAL" clId="{A6EAF3BF-DA30-40C0-8408-C1F64199F373}" dt="2026-09-12T12:44:26.311" v="27" actId="1076"/>
          <ac:picMkLst>
            <pc:docMk/>
            <pc:sldMk cId="346740261" sldId="278"/>
            <ac:picMk id="6" creationId="{253F5477-DFFD-A916-6F85-39A11464789F}"/>
          </ac:picMkLst>
        </pc:picChg>
      </pc:sldChg>
      <pc:sldChg chg="add del setBg">
        <pc:chgData name="Oakes, Jacquelyn" userId="762bbea5-c4a6-44a0-85f6-93eb67c9d7eb" providerId="ADAL" clId="{A6EAF3BF-DA30-40C0-8408-C1F64199F373}" dt="2026-09-12T12:51:38.687" v="75" actId="2696"/>
        <pc:sldMkLst>
          <pc:docMk/>
          <pc:sldMk cId="551987207" sldId="279"/>
        </pc:sldMkLst>
      </pc:sldChg>
      <pc:sldChg chg="add del setBg">
        <pc:chgData name="Oakes, Jacquelyn" userId="762bbea5-c4a6-44a0-85f6-93eb67c9d7eb" providerId="ADAL" clId="{A6EAF3BF-DA30-40C0-8408-C1F64199F373}" dt="2026-09-12T12:42:35.055" v="20" actId="2696"/>
        <pc:sldMkLst>
          <pc:docMk/>
          <pc:sldMk cId="3642424518" sldId="279"/>
        </pc:sldMkLst>
      </pc:sldChg>
      <pc:sldChg chg="add">
        <pc:chgData name="Oakes, Jacquelyn" userId="762bbea5-c4a6-44a0-85f6-93eb67c9d7eb" providerId="ADAL" clId="{A6EAF3BF-DA30-40C0-8408-C1F64199F373}" dt="2026-09-12T12:51:30.149" v="74" actId="2890"/>
        <pc:sldMkLst>
          <pc:docMk/>
          <pc:sldMk cId="1671835910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C5C29-53C9-D7F0-5495-FB1452D0A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C0C26-7A6E-AF47-CA84-D4CA688C5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069BF-F6DF-3EC5-3133-CE1244B6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5190F-C380-8741-D943-507F0685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52B4-3038-5517-62F4-1D0A96C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0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561D-173F-AF5A-12B3-8E84F8C5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D74CF-089F-4749-49D2-75CFC46F0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DCD1F-A20C-201F-5BE1-F62BDE73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FC40-3CA9-3AA9-FF3B-5D1E9D01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E70A0-85FE-2F4C-553D-9A79C4D7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329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77BA-3A74-9198-ACCE-8BC175C6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FE787-3E9C-37F5-61EB-DBF502871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892A7-479E-1A2E-9E6B-4D786A9D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25067-2FE0-6398-96BE-AC22448C6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23878-D87A-44C3-19B2-587C5343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36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08AE-67DA-C155-A482-3A659A412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8F2D4-5AFA-F22F-F1E4-61252F7A7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A3E1A-0922-FA1C-7B05-00B31D9E0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9C840-B0F4-0CCB-C273-727D9BBB3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46D25-363F-ACFB-6E07-A97A30B8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889CE-9E46-2A16-673F-C45CE9FA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14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9741B-6318-FBB2-8CF4-399995278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D64A5-E620-E3EF-2C3D-3649437C3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2BB90-BA96-F79B-10B5-9FB312FCB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30041-FC9A-ECB0-01C1-1330AA3DB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52033-D3FA-50B9-8954-B836BA4F1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A9D6AE-4A8D-3156-013B-F13A455E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06F2D4-FFF8-DD13-6536-43BF7BBD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952F6C-419D-E073-7820-60B54F4A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21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E97F-3B91-22ED-E3EE-656EA132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D56BF4-0598-97D8-E9B2-06EE269B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35A8B-C8E5-9E80-882B-0D2168D5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DA66E-5982-DD4A-B27E-5AC87E45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8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96E28-6D5A-69B9-6280-368482F7E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CD0D8-49C0-03A4-34E5-9E2B19213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C74A7-3CE4-5EB1-376C-A9011284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01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384F-EF83-CD9C-30CE-F5296611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00E6C-1ED5-BBEE-942A-6A1B86752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7226E-1505-4D8D-9AAF-299DAD6C1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28A2F-D71E-A6B8-BE1C-9052AFAB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CA3A2-2976-C6E6-17C4-DFE4485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618EA-03B3-26E1-B96F-A768DDFC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6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4C-9D85-7410-C72B-D421A82B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ED075B-54C0-12DB-3B63-3B4519516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DDAA6-CDD5-FB54-8142-36B737779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C4AB6-26F5-3A98-6E05-C193CC108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99A2D-9490-56BB-E85F-55113E7A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E5856-EA57-A98A-5397-59FA90A7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35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502F-5F91-4AAB-D3B8-C7177E5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8C93A-D60D-B4F5-5DF4-C26D21ECE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2E29C-AF46-58E5-73E1-980467EB3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C73ED-F9A9-6A4A-047F-137E8B9D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739FD-A6F1-B7A9-B4CA-58B89F07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48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FDB035-AD7D-868E-F080-5BF3A1A77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697EF-41BE-54E9-3E2E-AEB1B2CD5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B1671-72E6-B9FF-6049-F2D8A115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2FAD-DE86-71A0-E5D1-6AEF33595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4555A-BA0B-B1BC-C964-BA8751C0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02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D52A18-5961-1546-CCA3-14C016D7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ECE1C-B9C6-CE8D-D5A9-6E1C1A7F4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081B9-8861-58B3-04FD-0EDC34AF2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58A34-F32A-40B9-B168-FA52C7557AA2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60EF9-AFE2-E8C0-B63E-0A22D863C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B6A02-DE1B-2668-80CE-B17D38162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29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.doc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nspcc.org.uk/keeping-children-safe/online-safety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tm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spp.year2@taw.org.uk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9C8F8-D6EE-C95F-0AD6-78990EF38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3468" y="4741948"/>
            <a:ext cx="6829520" cy="862031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FFFFFF"/>
                </a:solidFill>
              </a:rPr>
              <a:t>Meet the Teacher…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4F7F-7E00-5969-E387-D52A5D270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468" y="5839017"/>
            <a:ext cx="6829520" cy="403749"/>
          </a:xfrm>
        </p:spPr>
        <p:txBody>
          <a:bodyPr>
            <a:normAutofit/>
          </a:bodyPr>
          <a:lstStyle/>
          <a:p>
            <a:pPr algn="l"/>
            <a:r>
              <a:rPr lang="en-GB" sz="1800">
                <a:solidFill>
                  <a:srgbClr val="E7E6E6"/>
                </a:solidFill>
              </a:rPr>
              <a:t>Welcome to Year 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8DFEFF-FE38-EDE1-E8B6-87BC814938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618" r="3" b="27676"/>
          <a:stretch>
            <a:fillRect/>
          </a:stretch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62CF0B-6293-62D5-7D4B-6097E0799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6" r="3446" b="2"/>
          <a:stretch>
            <a:fillRect/>
          </a:stretch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19" name="Picture 18" descr="A yellow xylophone with a stick&#10;&#10;AI-generated content may be incorrect.">
            <a:extLst>
              <a:ext uri="{FF2B5EF4-FFF2-40B4-BE49-F238E27FC236}">
                <a16:creationId xmlns:a16="http://schemas.microsoft.com/office/drawing/2014/main" id="{850E3386-09B5-6742-06A3-9E9EC669E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7"/>
          <a:stretch>
            <a:fillRect/>
          </a:stretch>
        </p:blipFill>
        <p:spPr>
          <a:xfrm rot="5400000">
            <a:off x="8979892" y="-571983"/>
            <a:ext cx="2010552" cy="3797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DB82D0-D25C-83CC-EC8F-2B7F49928B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8" r="1" b="20965"/>
          <a:stretch>
            <a:fillRect/>
          </a:stretch>
        </p:blipFill>
        <p:spPr bwMode="auto">
          <a:xfrm>
            <a:off x="317634" y="2422097"/>
            <a:ext cx="3794760" cy="2013804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DAC720-F564-62E1-643E-2A69F3D8E9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54"/>
          <a:stretch>
            <a:fillRect/>
          </a:stretch>
        </p:blipFill>
        <p:spPr>
          <a:xfrm>
            <a:off x="8082952" y="2431705"/>
            <a:ext cx="3797983" cy="20009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A59A7-8C84-D5B4-DB80-F49C77681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5" r="1" b="12883"/>
          <a:stretch>
            <a:fillRect/>
          </a:stretch>
        </p:blipFill>
        <p:spPr>
          <a:xfrm>
            <a:off x="317634" y="4525716"/>
            <a:ext cx="3794760" cy="2010551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7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972A4-FF17-5FB3-0C9D-768FF69B7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Mission statement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andle with orange flame on top of it&#10;&#10;Description automatically generated">
            <a:extLst>
              <a:ext uri="{FF2B5EF4-FFF2-40B4-BE49-F238E27FC236}">
                <a16:creationId xmlns:a16="http://schemas.microsoft.com/office/drawing/2014/main" id="{6D96676F-F3E0-8930-138C-751CE2C54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582" y="557360"/>
            <a:ext cx="3928810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7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B02429-14B8-CE12-BD87-DC123C05C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 School Values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73A734DE-D7B3-E886-3BB0-FB9D959E3E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" r="352" b="3"/>
          <a:stretch/>
        </p:blipFill>
        <p:spPr>
          <a:xfrm>
            <a:off x="5640572" y="577776"/>
            <a:ext cx="5608830" cy="559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5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2CE2-3D83-4761-4B73-B181A30E5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GB" sz="3600" b="1" u="sng" dirty="0"/>
              <a:t>We use a Positive Behaviour policy </a:t>
            </a:r>
            <a:endParaRPr lang="en-US" sz="3600" b="1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CC1B0-3063-A83A-390D-C2EE27C79FF0}"/>
              </a:ext>
            </a:extLst>
          </p:cNvPr>
          <p:cNvSpPr txBox="1"/>
          <p:nvPr/>
        </p:nvSpPr>
        <p:spPr>
          <a:xfrm>
            <a:off x="1081376" y="1660688"/>
            <a:ext cx="4079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Our school values: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26E2C5-5EF3-0BA3-7650-049716F9D7F2}"/>
              </a:ext>
            </a:extLst>
          </p:cNvPr>
          <p:cNvSpPr txBox="1"/>
          <p:nvPr/>
        </p:nvSpPr>
        <p:spPr>
          <a:xfrm>
            <a:off x="4723219" y="2362451"/>
            <a:ext cx="1372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Rewards: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3E1C3-2AF0-E701-8AD2-8977E1460CA2}"/>
              </a:ext>
            </a:extLst>
          </p:cNvPr>
          <p:cNvSpPr txBox="1"/>
          <p:nvPr/>
        </p:nvSpPr>
        <p:spPr>
          <a:xfrm>
            <a:off x="8649059" y="1669832"/>
            <a:ext cx="32784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Sanctions:</a:t>
            </a:r>
          </a:p>
          <a:p>
            <a:endParaRPr lang="en-GB" b="1" dirty="0"/>
          </a:p>
          <a:p>
            <a:r>
              <a:rPr lang="en-GB" dirty="0"/>
              <a:t>The focus is on praising the behaviour we want to see.</a:t>
            </a:r>
          </a:p>
          <a:p>
            <a:r>
              <a:rPr lang="en-GB" dirty="0"/>
              <a:t>Where sanctions are needed steps are taken with care and consideration, taking individual needs into account where necessary.   We use a child-centred approach to discipline. What works for one child, may not work for another. </a:t>
            </a:r>
            <a:endParaRPr lang="en-GB" b="1" dirty="0"/>
          </a:p>
        </p:txBody>
      </p:sp>
      <p:pic>
        <p:nvPicPr>
          <p:cNvPr id="12" name="Content Placeholder 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B8A0A403-6B77-86DF-9895-7A74A7C53B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" r="352" b="3"/>
          <a:stretch/>
        </p:blipFill>
        <p:spPr>
          <a:xfrm>
            <a:off x="859664" y="2235414"/>
            <a:ext cx="3157464" cy="3147917"/>
          </a:xfrm>
          <a:prstGeom prst="rect">
            <a:avLst/>
          </a:prstGeom>
        </p:spPr>
      </p:pic>
      <p:pic>
        <p:nvPicPr>
          <p:cNvPr id="6" name="Picture 5" descr="A group of objects with text&#10;&#10;Description automatically generated">
            <a:extLst>
              <a:ext uri="{FF2B5EF4-FFF2-40B4-BE49-F238E27FC236}">
                <a16:creationId xmlns:a16="http://schemas.microsoft.com/office/drawing/2014/main" id="{CA37D043-A6C2-C467-D6D8-37C9C56BBE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7285">
            <a:off x="4403918" y="2814316"/>
            <a:ext cx="1673002" cy="2366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Content Placeholder 3" descr="A poster with different activities&#10;&#10;Description automatically generated with medium confidence">
            <a:extLst>
              <a:ext uri="{FF2B5EF4-FFF2-40B4-BE49-F238E27FC236}">
                <a16:creationId xmlns:a16="http://schemas.microsoft.com/office/drawing/2014/main" id="{8437398C-A717-4586-381E-A1A6A5458B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9124">
            <a:off x="6429862" y="3335630"/>
            <a:ext cx="1739030" cy="2463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74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6B84914-385B-03B7-62A8-0541BBC10C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603175"/>
              </p:ext>
            </p:extLst>
          </p:nvPr>
        </p:nvGraphicFramePr>
        <p:xfrm>
          <a:off x="832122" y="1053925"/>
          <a:ext cx="5583918" cy="3475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165455" imgH="6326883" progId="Word.Document.12">
                  <p:embed/>
                </p:oleObj>
              </mc:Choice>
              <mc:Fallback>
                <p:oleObj name="Document" r:id="rId2" imgW="10165455" imgH="6326883" progId="Word.Documen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6B84914-385B-03B7-62A8-0541BBC10C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2122" y="1053925"/>
                        <a:ext cx="5583918" cy="3475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2F87D2A-AD20-DA77-FAB6-3C043317C6A6}"/>
              </a:ext>
            </a:extLst>
          </p:cNvPr>
          <p:cNvSpPr txBox="1"/>
          <p:nvPr/>
        </p:nvSpPr>
        <p:spPr>
          <a:xfrm>
            <a:off x="7885938" y="1752999"/>
            <a:ext cx="283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An overview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EF1A084-6A76-CDD1-AF25-D49C37A3B9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333508"/>
              </p:ext>
            </p:extLst>
          </p:nvPr>
        </p:nvGraphicFramePr>
        <p:xfrm>
          <a:off x="6096000" y="4529157"/>
          <a:ext cx="5177464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0346968" imgH="4321849" progId="Word.Document.12">
                  <p:embed/>
                </p:oleObj>
              </mc:Choice>
              <mc:Fallback>
                <p:oleObj name="Document" r:id="rId4" imgW="10346968" imgH="4321849" progId="Word.Documen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EF1A084-6A76-CDD1-AF25-D49C37A3B9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0" y="4529157"/>
                        <a:ext cx="5177464" cy="216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752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has the curriculum changed? 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82988-D587-6BB5-E2B6-43AB80C77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0762" y="1825625"/>
            <a:ext cx="10633038" cy="466725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/>
              <a:t>Standalone history and geography instead of mini adventure</a:t>
            </a:r>
          </a:p>
          <a:p>
            <a:pPr>
              <a:lnSpc>
                <a:spcPct val="200000"/>
              </a:lnSpc>
            </a:pPr>
            <a:r>
              <a:rPr lang="en-GB" dirty="0"/>
              <a:t>Handwriting scheme introduced across the school</a:t>
            </a:r>
          </a:p>
          <a:p>
            <a:pPr>
              <a:lnSpc>
                <a:spcPct val="200000"/>
              </a:lnSpc>
            </a:pPr>
            <a:r>
              <a:rPr lang="en-GB" dirty="0"/>
              <a:t>Spelling scheme in Year 2 follows on from the ELS phonics in EYFS, Reception and Year 1.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315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in school and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School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82988-D587-6BB5-E2B6-43AB80C77C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At Home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28740-2312-418B-EB66-B8BF50F27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6574" y="251559"/>
            <a:ext cx="2742195" cy="1681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20F5B9-116B-2D62-15BE-A5DE97284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886" y="5149441"/>
            <a:ext cx="3374404" cy="17085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B0E69D-0E9D-461E-9F4D-40FD476A28F1}"/>
              </a:ext>
            </a:extLst>
          </p:cNvPr>
          <p:cNvSpPr txBox="1"/>
          <p:nvPr/>
        </p:nvSpPr>
        <p:spPr>
          <a:xfrm>
            <a:off x="536951" y="2721258"/>
            <a:ext cx="11118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  <a:p>
            <a:r>
              <a:rPr lang="en-GB"/>
              <a:t>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1A1D3-3B56-5D08-CBDD-7AD492AD63E2}"/>
              </a:ext>
            </a:extLst>
          </p:cNvPr>
          <p:cNvSpPr txBox="1"/>
          <p:nvPr/>
        </p:nvSpPr>
        <p:spPr>
          <a:xfrm>
            <a:off x="258201" y="2186859"/>
            <a:ext cx="572634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We will endeavour to hear every child read individually each week.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The children read daily as part of our synthetic spelling lessons – sounding and blending using grapheme phoneme correspondence.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Guided reading will also start to take place as part of our reading lessons. Our focus in Year 2 is on fluency, expression, vocabulary, prediction and  comprehension. 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Regular assessment will take place to pitch reading books.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We have reading support from the Beanstalk scheme with Mrs Curbishley on a Tuesday and Thursday.</a:t>
            </a:r>
          </a:p>
          <a:p>
            <a:endParaRPr lang="en-GB" sz="1800" dirty="0"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46EB2F-A3EB-7220-C1B1-68F146049746}"/>
              </a:ext>
            </a:extLst>
          </p:cNvPr>
          <p:cNvSpPr txBox="1"/>
          <p:nvPr/>
        </p:nvSpPr>
        <p:spPr>
          <a:xfrm>
            <a:off x="6096000" y="2251714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We encourage the children to read to an adult  5 times a week. Just a couple of pages a night is fine.</a:t>
            </a:r>
          </a:p>
          <a:p>
            <a:pPr marL="0" indent="0">
              <a:buNone/>
            </a:pPr>
            <a:br>
              <a:rPr lang="en-GB" sz="1600" dirty="0">
                <a:latin typeface="Comic Sans MS" panose="030F0702030302020204" pitchFamily="66" charset="0"/>
              </a:rPr>
            </a:br>
            <a:r>
              <a:rPr lang="en-GB" sz="1600" dirty="0">
                <a:latin typeface="Comic Sans MS" panose="030F0702030302020204" pitchFamily="66" charset="0"/>
              </a:rPr>
              <a:t>Re-reading a text is important when improving fluency and comprehension skills. 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Using expression makes the text come alive.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Encourage the children to ask when not sure of a word, vocabulary understanding is important when comprehending what has been read…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… reading is so much more than just decoding the text.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15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60346E-469A-293E-96E8-426BF3BE3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989FC-1A93-3D7A-4C28-9E9B97B1B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7D4E3-FC56-1705-A96E-A2AD064A10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7AAA4-5F15-7FF5-85F7-ABAAF66BB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0762" y="1825625"/>
            <a:ext cx="10633038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Weekly homework set on Mathletics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Spellings will remain in school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Reading to be done at home.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KIRFS – Key instant recall facts- which will be sent home to you and are available on the school website.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3F5477-DFFD-A916-6F85-39A114647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535" y="365125"/>
            <a:ext cx="3567805" cy="477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E-safety, online usage and devices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092194" cy="435133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600" dirty="0"/>
          </a:p>
          <a:p>
            <a:r>
              <a:rPr lang="en-US" sz="2600" dirty="0">
                <a:hlinkClick r:id="rId2"/>
              </a:rPr>
              <a:t>https://www.nspcc.org.uk/keeping-children-safe/online-safety/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3D3659-06AB-3506-0A06-A4F8DF7DA2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8575" r="17928" b="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3" name="Arc 2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5EA83-D16B-3642-30D7-C6BD073FB0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633" r="2" b="21899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7" name="Picture 6" descr="A person holding a phone&#10;&#10;Description automatically generated">
            <a:extLst>
              <a:ext uri="{FF2B5EF4-FFF2-40B4-BE49-F238E27FC236}">
                <a16:creationId xmlns:a16="http://schemas.microsoft.com/office/drawing/2014/main" id="{13FF4367-79D3-B46E-4CD1-22F6B7516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981870"/>
            <a:ext cx="5680251" cy="189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57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 – formative and summative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82988-D587-6BB5-E2B6-43AB80C77C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Daily Retrieval questions in maths remembering more and dealing with misconceptions. – has learning been embedded.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Prior learning questions and tasks in all lesson for re-call of prior learning.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AEF38C-B20B-592F-40FB-7D7F4FDF6B66}"/>
              </a:ext>
            </a:extLst>
          </p:cNvPr>
          <p:cNvSpPr txBox="1">
            <a:spLocks/>
          </p:cNvSpPr>
          <p:nvPr/>
        </p:nvSpPr>
        <p:spPr>
          <a:xfrm>
            <a:off x="424543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Assessment in class: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Live marking and verbal feedback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Reading assessments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Spelling weekly/ dictation – done in school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 End of unit assessments </a:t>
            </a:r>
            <a:br>
              <a:rPr lang="en-GB" dirty="0"/>
            </a:b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End of term assessments</a:t>
            </a:r>
          </a:p>
        </p:txBody>
      </p:sp>
    </p:spTree>
    <p:extLst>
      <p:ext uri="{BB962C8B-B14F-4D97-AF65-F5344CB8AC3E}">
        <p14:creationId xmlns:p14="http://schemas.microsoft.com/office/powerpoint/2010/main" val="385386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2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AEF38C-B20B-592F-40FB-7D7F4FDF6B66}"/>
              </a:ext>
            </a:extLst>
          </p:cNvPr>
          <p:cNvSpPr txBox="1">
            <a:spLocks/>
          </p:cNvSpPr>
          <p:nvPr/>
        </p:nvSpPr>
        <p:spPr>
          <a:xfrm>
            <a:off x="6858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1AF931D-14B6-92BD-D406-7D13F58F4782}"/>
              </a:ext>
            </a:extLst>
          </p:cNvPr>
          <p:cNvSpPr txBox="1">
            <a:spLocks/>
          </p:cNvSpPr>
          <p:nvPr/>
        </p:nvSpPr>
        <p:spPr>
          <a:xfrm>
            <a:off x="685800" y="1690688"/>
            <a:ext cx="5811819" cy="507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4896B83-8351-529B-09A5-0A242638C751}"/>
              </a:ext>
            </a:extLst>
          </p:cNvPr>
          <p:cNvSpPr txBox="1">
            <a:spLocks/>
          </p:cNvSpPr>
          <p:nvPr/>
        </p:nvSpPr>
        <p:spPr>
          <a:xfrm>
            <a:off x="374904" y="1582233"/>
            <a:ext cx="10213848" cy="510703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500" dirty="0">
                <a:latin typeface="Comic Sans MS" panose="030F0702030302020204" pitchFamily="66" charset="0"/>
              </a:rPr>
              <a:t>Reading folders in school every day.</a:t>
            </a:r>
          </a:p>
          <a:p>
            <a:endParaRPr lang="en-GB" sz="3500" dirty="0">
              <a:latin typeface="Comic Sans MS" panose="030F0702030302020204" pitchFamily="66" charset="0"/>
            </a:endParaRPr>
          </a:p>
          <a:p>
            <a:r>
              <a:rPr lang="en-GB" sz="3500" dirty="0">
                <a:latin typeface="Comic Sans MS" panose="030F0702030302020204" pitchFamily="66" charset="0"/>
              </a:rPr>
              <a:t>Water bottles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500" dirty="0">
              <a:latin typeface="Comic Sans MS" panose="030F0702030302020204" pitchFamily="66" charset="0"/>
            </a:endParaRPr>
          </a:p>
          <a:p>
            <a:r>
              <a:rPr lang="en-GB" sz="5100" dirty="0">
                <a:latin typeface="Comic Sans MS" panose="030F0702030302020204" pitchFamily="66" charset="0"/>
              </a:rPr>
              <a:t>Please name all items of clothing.</a:t>
            </a:r>
          </a:p>
          <a:p>
            <a:endParaRPr lang="en-GB" sz="3500" dirty="0">
              <a:latin typeface="Comic Sans MS" panose="030F0702030302020204" pitchFamily="66" charset="0"/>
            </a:endParaRPr>
          </a:p>
          <a:p>
            <a:pPr>
              <a:lnSpc>
                <a:spcPct val="170000"/>
              </a:lnSpc>
            </a:pPr>
            <a:r>
              <a:rPr lang="en-GB" sz="3500" dirty="0">
                <a:latin typeface="Comic Sans MS" panose="030F0702030302020204" pitchFamily="66" charset="0"/>
              </a:rPr>
              <a:t>PE – is on a Monday and a Wednesday this term – we will be doing PE outside on one of the sessions so please make sure that the children have some form of pumps/trainers.</a:t>
            </a:r>
          </a:p>
          <a:p>
            <a:pPr>
              <a:lnSpc>
                <a:spcPct val="170000"/>
              </a:lnSpc>
            </a:pPr>
            <a:r>
              <a:rPr lang="en-GB" sz="3500" dirty="0">
                <a:latin typeface="Comic Sans MS" panose="030F0702030302020204" pitchFamily="66" charset="0"/>
              </a:rPr>
              <a:t>School lunches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500" dirty="0">
              <a:latin typeface="Comic Sans MS" panose="030F0702030302020204" pitchFamily="66" charset="0"/>
            </a:endParaRPr>
          </a:p>
          <a:p>
            <a:r>
              <a:rPr lang="en-GB" sz="3500" dirty="0">
                <a:latin typeface="Comic Sans MS" panose="030F0702030302020204" pitchFamily="66" charset="0"/>
              </a:rPr>
              <a:t>Email the class email is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500" dirty="0">
                <a:hlinkClick r:id="rId2"/>
              </a:rPr>
              <a:t>Sspp.year2@taw.org.uk</a:t>
            </a:r>
            <a:r>
              <a:rPr lang="en-GB" sz="3500" dirty="0"/>
              <a:t> </a:t>
            </a:r>
          </a:p>
          <a:p>
            <a:endParaRPr lang="en-GB" sz="3500" dirty="0"/>
          </a:p>
          <a:p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32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C5158D-56B6-9176-7344-4D07C7BA4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3107-BB40-31EB-801D-F154944B6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Suggested Trips for this year…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80A1B-A70E-85DD-8A50-3AAF6F1C5A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49730DB-E30E-366F-E0AA-783A0793DA4F}"/>
              </a:ext>
            </a:extLst>
          </p:cNvPr>
          <p:cNvSpPr txBox="1">
            <a:spLocks/>
          </p:cNvSpPr>
          <p:nvPr/>
        </p:nvSpPr>
        <p:spPr>
          <a:xfrm>
            <a:off x="6858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5425047-D88B-C0D0-F8E3-3A478B8C4799}"/>
              </a:ext>
            </a:extLst>
          </p:cNvPr>
          <p:cNvSpPr txBox="1">
            <a:spLocks/>
          </p:cNvSpPr>
          <p:nvPr/>
        </p:nvSpPr>
        <p:spPr>
          <a:xfrm>
            <a:off x="685800" y="1690688"/>
            <a:ext cx="5811819" cy="507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Pantomime/ theatre visit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Our immediate environment.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A trip into Newport.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Whole school trip 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200" dirty="0">
                <a:latin typeface="Comic Sans MS" panose="030F0702030302020204" pitchFamily="66" charset="0"/>
              </a:rPr>
              <a:t>As with everything these are subject to change at short notice so please wait for the notification letter before telling the children</a:t>
            </a:r>
            <a:r>
              <a:rPr lang="en-GB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8" name="Picture 2" descr="Walking Tour High Street, Newport Shropshire in May 2020 in 4K - YouTube">
            <a:extLst>
              <a:ext uri="{FF2B5EF4-FFF2-40B4-BE49-F238E27FC236}">
                <a16:creationId xmlns:a16="http://schemas.microsoft.com/office/drawing/2014/main" id="{A5B6EFA8-9AEC-EFF8-1AEC-47A1D3A3D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0" b="14586"/>
          <a:stretch/>
        </p:blipFill>
        <p:spPr bwMode="auto">
          <a:xfrm rot="769966">
            <a:off x="8748757" y="2303668"/>
            <a:ext cx="2632281" cy="142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Newport, Shropshire - Wikipedia">
            <a:extLst>
              <a:ext uri="{FF2B5EF4-FFF2-40B4-BE49-F238E27FC236}">
                <a16:creationId xmlns:a16="http://schemas.microsoft.com/office/drawing/2014/main" id="{DF1D3010-3089-CC4E-58EF-E7B277722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869">
            <a:off x="6848164" y="3599905"/>
            <a:ext cx="2595217" cy="173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A5AEF3-5A1D-DF7A-78F3-D4CADAD5E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7671">
            <a:off x="9030640" y="4426750"/>
            <a:ext cx="2450989" cy="15266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92C814-D4A6-07C3-FCE6-9FCAA0A8E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22073">
            <a:off x="6180284" y="1749764"/>
            <a:ext cx="2389581" cy="167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35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236272-3F64-21D9-0A5D-E4ACB063E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7C3A49-1952-10E5-0CA2-DD502F4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Any questions? 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0535-0E49-D549-B0B7-B7228C498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200" dirty="0"/>
          </a:p>
        </p:txBody>
      </p:sp>
      <p:pic>
        <p:nvPicPr>
          <p:cNvPr id="8" name="Picture 7" descr="Many Colorful Question Marks Clip Art Free PNG Image｜Illustoon">
            <a:extLst>
              <a:ext uri="{FF2B5EF4-FFF2-40B4-BE49-F238E27FC236}">
                <a16:creationId xmlns:a16="http://schemas.microsoft.com/office/drawing/2014/main" id="{6C0B137A-FF38-5302-65B3-C70B5E3407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6153"/>
          <a:stretch>
            <a:fillRect/>
          </a:stretch>
        </p:blipFill>
        <p:spPr>
          <a:xfrm>
            <a:off x="5311702" y="10"/>
            <a:ext cx="6878775" cy="6455654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9646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6552ff-e203-492b-9a4a-86c2b1ce869f" xsi:nil="true"/>
    <lcf76f155ced4ddcb4097134ff3c332f xmlns="3e055c07-13c7-499b-b143-56199a7cf3c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94044760D3B546A97956410EC15369" ma:contentTypeVersion="" ma:contentTypeDescription="Create a new document." ma:contentTypeScope="" ma:versionID="edd2f4fb7247f1e1085ec89bfced05e3">
  <xsd:schema xmlns:xsd="http://www.w3.org/2001/XMLSchema" xmlns:xs="http://www.w3.org/2001/XMLSchema" xmlns:p="http://schemas.microsoft.com/office/2006/metadata/properties" xmlns:ns2="3e055c07-13c7-499b-b143-56199a7cf3c1" xmlns:ns3="d74408b1-0fbc-463e-a5fd-65a4e25556b8" xmlns:ns4="3c6552ff-e203-492b-9a4a-86c2b1ce869f" targetNamespace="http://schemas.microsoft.com/office/2006/metadata/properties" ma:root="true" ma:fieldsID="106aaa422ee86b71a4287062614dce19" ns2:_="" ns3:_="" ns4:_="">
    <xsd:import namespace="3e055c07-13c7-499b-b143-56199a7cf3c1"/>
    <xsd:import namespace="d74408b1-0fbc-463e-a5fd-65a4e25556b8"/>
    <xsd:import namespace="3c6552ff-e203-492b-9a4a-86c2b1ce86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55c07-13c7-499b-b143-56199a7cf3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c470fb7-5308-496a-a12b-188b66d4a6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408b1-0fbc-463e-a5fd-65a4e25556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6552ff-e203-492b-9a4a-86c2b1ce869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E8433A6E-FE30-4B29-BDDB-CB277F437CC7}" ma:internalName="TaxCatchAll" ma:showField="CatchAllData" ma:web="{d74408b1-0fbc-463e-a5fd-65a4e25556b8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B96104-0E1A-41EA-8F68-D1B181BC17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8CD533-70CD-4EF9-949D-551372CF62F5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3c6552ff-e203-492b-9a4a-86c2b1ce869f"/>
    <ds:schemaRef ds:uri="d74408b1-0fbc-463e-a5fd-65a4e25556b8"/>
    <ds:schemaRef ds:uri="3e055c07-13c7-499b-b143-56199a7cf3c1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5859271-23BA-4876-A60E-7D4090C86E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055c07-13c7-499b-b143-56199a7cf3c1"/>
    <ds:schemaRef ds:uri="d74408b1-0fbc-463e-a5fd-65a4e25556b8"/>
    <ds:schemaRef ds:uri="3c6552ff-e203-492b-9a4a-86c2b1ce86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5268</TotalTime>
  <Words>556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Office Theme</vt:lpstr>
      <vt:lpstr>Document</vt:lpstr>
      <vt:lpstr>Microsoft Word Document</vt:lpstr>
      <vt:lpstr>Meet the Teacher…</vt:lpstr>
      <vt:lpstr>Our Mission statement </vt:lpstr>
      <vt:lpstr>Our School Values</vt:lpstr>
      <vt:lpstr>We use a Positive Behaviour policy </vt:lpstr>
      <vt:lpstr>PowerPoint Presentation</vt:lpstr>
      <vt:lpstr>How has the curriculum changed? : </vt:lpstr>
      <vt:lpstr>Reading in school and at home</vt:lpstr>
      <vt:lpstr>Homework: </vt:lpstr>
      <vt:lpstr>E-safety, online usage and devices </vt:lpstr>
      <vt:lpstr>Assessment – formative and summative</vt:lpstr>
      <vt:lpstr>Year 2 information</vt:lpstr>
      <vt:lpstr>Suggested Trips for this year…</vt:lpstr>
      <vt:lpstr>Any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Teacher…</dc:title>
  <dc:creator>Wickett, Sara</dc:creator>
  <cp:lastModifiedBy>Oakes, Jacquelyn</cp:lastModifiedBy>
  <cp:revision>18</cp:revision>
  <dcterms:created xsi:type="dcterms:W3CDTF">2023-09-11T12:47:48Z</dcterms:created>
  <dcterms:modified xsi:type="dcterms:W3CDTF">2026-09-12T14:27:39Z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170000.000000000</vt:lpwstr>
  </property>
  <property fmtid="{D5CDD505-2E9C-101B-9397-08002B2CF9AE}" pid="3" name="ContentTypeId">
    <vt:lpwstr>0x0101000094044760D3B546A97956410EC15369</vt:lpwstr>
  </property>
  <property fmtid="{D5CDD505-2E9C-101B-9397-08002B2CF9AE}" pid="4" name="MediaServiceImageTags">
    <vt:lpwstr/>
  </property>
</Properties>
</file>